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2.xml" ContentType="application/vnd.openxmlformats-officedocument.presentationml.notesSlide+xml"/>
  <Override PartName="/ppt/tags/tag50.xml" ContentType="application/vnd.openxmlformats-officedocument.presentationml.tags+xml"/>
  <Override PartName="/ppt/notesSlides/notesSlide1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4.xml" ContentType="application/vnd.openxmlformats-officedocument.presentationml.notesSlide+xml"/>
  <Override PartName="/ppt/tags/tag53.xml" ContentType="application/vnd.openxmlformats-officedocument.presentationml.tags+xml"/>
  <Override PartName="/ppt/notesSlides/notesSlide15.xml" ContentType="application/vnd.openxmlformats-officedocument.presentationml.notesSlide+xml"/>
  <Override PartName="/ppt/tags/tag54.xml" ContentType="application/vnd.openxmlformats-officedocument.presentationml.tags+xml"/>
  <Override PartName="/ppt/notesSlides/notesSlide16.xml" ContentType="application/vnd.openxmlformats-officedocument.presentationml.notesSlide+xml"/>
  <Override PartName="/ppt/tags/tag55.xml" ContentType="application/vnd.openxmlformats-officedocument.presentationml.tags+xml"/>
  <Override PartName="/ppt/notesSlides/notesSlide1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0.xml" ContentType="application/vnd.openxmlformats-officedocument.presentationml.notesSlide+xml"/>
  <Override PartName="/ppt/tags/tag62.xml" ContentType="application/vnd.openxmlformats-officedocument.presentationml.tags+xml"/>
  <Override PartName="/ppt/notesSlides/notesSlide21.xml" ContentType="application/vnd.openxmlformats-officedocument.presentationml.notesSlide+xml"/>
  <Override PartName="/ppt/tags/tag63.xml" ContentType="application/vnd.openxmlformats-officedocument.presentationml.tags+xml"/>
  <Override PartName="/ppt/notesSlides/notesSlide22.xml" ContentType="application/vnd.openxmlformats-officedocument.presentationml.notesSlide+xml"/>
  <Override PartName="/ppt/tags/tag64.xml" ContentType="application/vnd.openxmlformats-officedocument.presentationml.tags+xml"/>
  <Override PartName="/ppt/notesSlides/notesSlide2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5.xml" ContentType="application/vnd.openxmlformats-officedocument.presentationml.notesSlide+xml"/>
  <Override PartName="/ppt/tags/tag90.xml" ContentType="application/vnd.openxmlformats-officedocument.presentationml.tags+xml"/>
  <Override PartName="/ppt/notesSlides/notesSlide2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7.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32"/>
  </p:notesMasterIdLst>
  <p:sldIdLst>
    <p:sldId id="256" r:id="rId3"/>
    <p:sldId id="277" r:id="rId4"/>
    <p:sldId id="2063" r:id="rId5"/>
    <p:sldId id="264" r:id="rId6"/>
    <p:sldId id="261" r:id="rId7"/>
    <p:sldId id="2109" r:id="rId8"/>
    <p:sldId id="2098" r:id="rId9"/>
    <p:sldId id="2111" r:id="rId10"/>
    <p:sldId id="2112" r:id="rId11"/>
    <p:sldId id="2113" r:id="rId12"/>
    <p:sldId id="2097" r:id="rId13"/>
    <p:sldId id="2096" r:id="rId14"/>
    <p:sldId id="2159" r:id="rId15"/>
    <p:sldId id="2158" r:id="rId16"/>
    <p:sldId id="2160" r:id="rId17"/>
    <p:sldId id="2163" r:id="rId18"/>
    <p:sldId id="2161" r:id="rId19"/>
    <p:sldId id="2134" r:id="rId20"/>
    <p:sldId id="2114" r:id="rId21"/>
    <p:sldId id="2122" r:id="rId22"/>
    <p:sldId id="2150" r:id="rId23"/>
    <p:sldId id="2115" r:id="rId24"/>
    <p:sldId id="2149" r:id="rId25"/>
    <p:sldId id="2116" r:id="rId26"/>
    <p:sldId id="2099" r:id="rId27"/>
    <p:sldId id="2164" r:id="rId28"/>
    <p:sldId id="2162" r:id="rId29"/>
    <p:sldId id="2157" r:id="rId30"/>
    <p:sldId id="2035"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935"/>
    <a:srgbClr val="F6DB26"/>
    <a:srgbClr val="9F4519"/>
    <a:srgbClr val="2883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p:restoredTop sz="95909"/>
  </p:normalViewPr>
  <p:slideViewPr>
    <p:cSldViewPr snapToGrid="0" snapToObjects="1" showGuides="1">
      <p:cViewPr varScale="1">
        <p:scale>
          <a:sx n="128" d="100"/>
          <a:sy n="128" d="100"/>
        </p:scale>
        <p:origin x="544" y="176"/>
      </p:cViewPr>
      <p:guideLst>
        <p:guide orient="horz" pos="211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7CF9DB-89B8-4144-BFBE-F4D3B810C915}" type="datetimeFigureOut">
              <a:rPr lang="zh-CN" altLang="en-US"/>
              <a:t>2024/1/12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4EE4E-6067-CA43-BAD4-2F0481A23C21}" type="slidenum">
              <a:r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04EE4E-6067-CA43-BAD4-2F0481A23C21}" type="slidenum">
              <a:rPr lang="en-US" altLang="zh-CN"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04EE4E-6067-CA43-BAD4-2F0481A23C21}" type="slidenum">
              <a:rPr lang="en-US" altLang="zh-CN" smtClean="0"/>
              <a:t>13</a:t>
            </a:fld>
            <a:endParaRPr kumimoji="1" lang="zh-CN" altLang="en-US"/>
          </a:p>
        </p:txBody>
      </p:sp>
    </p:spTree>
    <p:extLst>
      <p:ext uri="{BB962C8B-B14F-4D97-AF65-F5344CB8AC3E}">
        <p14:creationId xmlns:p14="http://schemas.microsoft.com/office/powerpoint/2010/main" val="518455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smtClean="0"/>
              <a:t>14</a:t>
            </a:fld>
            <a:endParaRPr kumimoji="1" lang="zh-CN" altLang="en-US"/>
          </a:p>
        </p:txBody>
      </p:sp>
    </p:spTree>
    <p:extLst>
      <p:ext uri="{BB962C8B-B14F-4D97-AF65-F5344CB8AC3E}">
        <p14:creationId xmlns:p14="http://schemas.microsoft.com/office/powerpoint/2010/main" val="2461305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04EE4E-6067-CA43-BAD4-2F0481A23C21}" type="slidenum">
              <a:rPr lang="en-US" altLang="zh-CN" smtClean="0"/>
              <a:t>15</a:t>
            </a:fld>
            <a:endParaRPr kumimoji="1" lang="zh-CN" altLang="en-US"/>
          </a:p>
        </p:txBody>
      </p:sp>
    </p:spTree>
    <p:extLst>
      <p:ext uri="{BB962C8B-B14F-4D97-AF65-F5344CB8AC3E}">
        <p14:creationId xmlns:p14="http://schemas.microsoft.com/office/powerpoint/2010/main" val="228260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04EE4E-6067-CA43-BAD4-2F0481A23C21}" type="slidenum">
              <a:rPr lang="en-US" altLang="zh-CN" smtClean="0"/>
              <a:t>16</a:t>
            </a:fld>
            <a:endParaRPr kumimoji="1" lang="zh-CN" altLang="en-US"/>
          </a:p>
        </p:txBody>
      </p:sp>
    </p:spTree>
    <p:extLst>
      <p:ext uri="{BB962C8B-B14F-4D97-AF65-F5344CB8AC3E}">
        <p14:creationId xmlns:p14="http://schemas.microsoft.com/office/powerpoint/2010/main" val="109261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04EE4E-6067-CA43-BAD4-2F0481A23C21}" type="slidenum">
              <a:rPr lang="en-US" altLang="zh-CN" smtClean="0"/>
              <a:t>17</a:t>
            </a:fld>
            <a:endParaRPr kumimoji="1" lang="zh-CN" altLang="en-US"/>
          </a:p>
        </p:txBody>
      </p:sp>
    </p:spTree>
    <p:extLst>
      <p:ext uri="{BB962C8B-B14F-4D97-AF65-F5344CB8AC3E}">
        <p14:creationId xmlns:p14="http://schemas.microsoft.com/office/powerpoint/2010/main" val="367912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04EE4E-6067-CA43-BAD4-2F0481A23C21}" type="slidenum">
              <a:rPr lang="en-US" altLang="zh-CN"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smtClean="0"/>
              <a:t>21</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smtClean="0"/>
              <a:t>22</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smtClean="0"/>
              <a:t>23</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smtClean="0"/>
              <a:t>24</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a:t>25</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smtClean="0"/>
              <a:t>26</a:t>
            </a:fld>
            <a:endParaRPr kumimoji="1" lang="zh-CN" altLang="en-US"/>
          </a:p>
        </p:txBody>
      </p:sp>
    </p:spTree>
    <p:extLst>
      <p:ext uri="{BB962C8B-B14F-4D97-AF65-F5344CB8AC3E}">
        <p14:creationId xmlns:p14="http://schemas.microsoft.com/office/powerpoint/2010/main" val="1437958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a:t>27</a:t>
            </a:fld>
            <a:endParaRPr kumimoji="1" lang="zh-CN" altLang="en-US"/>
          </a:p>
        </p:txBody>
      </p:sp>
    </p:spTree>
    <p:extLst>
      <p:ext uri="{BB962C8B-B14F-4D97-AF65-F5344CB8AC3E}">
        <p14:creationId xmlns:p14="http://schemas.microsoft.com/office/powerpoint/2010/main" val="21656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smtClean="0"/>
              <a:t>28</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04EE4E-6067-CA43-BAD4-2F0481A23C21}" type="slidenum">
              <a:rPr lang="en-US" altLang="zh-CN" smtClean="0"/>
              <a:t>29</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C04EE4E-6067-CA43-BAD4-2F0481A23C21}" type="slidenum">
              <a:rPr/>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C04EE4E-6067-CA43-BAD4-2F0481A23C21}" type="slidenum">
              <a:rPr/>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C04EE4E-6067-CA43-BAD4-2F0481A23C21}" type="slidenum">
              <a:rPr lang="en-US" altLang="zh-CN"/>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04EE4E-6067-CA43-BAD4-2F0481A23C21}" type="slidenum">
              <a:rPr lang="en-US" altLang="zh-CN"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04EE4E-6067-CA43-BAD4-2F0481A23C21}" type="slidenum">
              <a:rPr lang="en-US" altLang="zh-CN"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04EE4E-6067-CA43-BAD4-2F0481A23C21}" type="slidenum">
              <a:rPr lang="en-US" altLang="zh-CN"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E850982-3B48-9E4D-9364-C9CD03300A94}" type="slidenum">
              <a:rPr/>
              <a:t>‹#›</a:t>
            </a:fld>
            <a:endParaRPr kumimoji="1"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E850982-3B48-9E4D-9364-C9CD03300A94}" type="slidenum">
              <a:rPr/>
              <a:t>‹#›</a:t>
            </a:fld>
            <a:endParaRPr kumimoji="1"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E850982-3B48-9E4D-9364-C9CD03300A94}" type="slidenum">
              <a:rPr/>
              <a:t>‹#›</a:t>
            </a:fld>
            <a:endParaRPr kumimoji="1"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E850982-3B48-9E4D-9364-C9CD03300A94}" type="slidenum">
              <a:rPr/>
              <a:t>‹#›</a:t>
            </a:fld>
            <a:endParaRPr kumimoji="1" lang="zh-CN" alt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2024/1/12</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2024/1/12</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E850982-3B48-9E4D-9364-C9CD03300A94}" type="slidenum">
              <a:rPr/>
              <a:t>‹#›</a:t>
            </a:fld>
            <a:endParaRPr kumimoji="1" lang="zh-CN" alt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E850982-3B48-9E4D-9364-C9CD03300A94}" type="slidenum">
              <a:rPr/>
              <a:t>‹#›</a:t>
            </a:fld>
            <a:endParaRPr kumimoji="1"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E850982-3B48-9E4D-9364-C9CD03300A94}" type="slidenum">
              <a:rPr/>
              <a:t>‹#›</a:t>
            </a:fld>
            <a:endParaRPr kumimoji="1"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DE850982-3B48-9E4D-9364-C9CD03300A94}" type="slidenum">
              <a:rPr/>
              <a:t>‹#›</a:t>
            </a:fld>
            <a:endParaRPr kumimoji="1"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DE850982-3B48-9E4D-9364-C9CD03300A94}" type="slidenum">
              <a:rPr/>
              <a:t>‹#›</a:t>
            </a:fld>
            <a:endParaRPr kumimoji="1" lang="zh-CN" altLang="en-US"/>
          </a:p>
        </p:txBody>
      </p:sp>
      <p:sp>
        <p:nvSpPr>
          <p:cNvPr id="11" name="TextBox 9"/>
          <p:cNvSpPr txBox="1"/>
          <p:nvPr userDrawn="1"/>
        </p:nvSpPr>
        <p:spPr>
          <a:xfrm>
            <a:off x="1907704" y="5560038"/>
            <a:ext cx="432049"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下载</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http://www.1ppt.com/xiazai/</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DE850982-3B48-9E4D-9364-C9CD03300A94}" type="slidenum">
              <a:rPr/>
              <a:t>‹#›</a:t>
            </a:fld>
            <a:endParaRPr kumimoji="1"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DE850982-3B48-9E4D-9364-C9CD03300A94}" type="slidenum">
              <a:rPr/>
              <a:t>‹#›</a:t>
            </a:fld>
            <a:endParaRPr kumimoji="1"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3DB5F53F-AFE0-4A4F-9E1A-9EA7C044984A}" type="datetimeFigureOut">
              <a:rPr lang="zh-CN" altLang="en-US"/>
              <a:t>2024/1/12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E850982-3B48-9E4D-9364-C9CD03300A94}" type="slidenum">
              <a:rPr/>
              <a:t>‹#›</a:t>
            </a:fld>
            <a:endParaRPr kumimoji="1"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5F53F-AFE0-4A4F-9E1A-9EA7C044984A}" type="datetimeFigureOut">
              <a:rPr lang="zh-CN" altLang="en-US"/>
              <a:t>2024/1/12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50982-3B48-9E4D-9364-C9CD03300A94}" type="slidenum">
              <a:r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33.xml"/><Relationship Id="rId7" Type="http://schemas.openxmlformats.org/officeDocument/2006/relationships/slideLayout" Target="../slideLayouts/slideLayout8.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7.png"/><Relationship Id="rId5" Type="http://schemas.openxmlformats.org/officeDocument/2006/relationships/tags" Target="../tags/tag35.xml"/><Relationship Id="rId10" Type="http://schemas.openxmlformats.org/officeDocument/2006/relationships/image" Target="../media/image16.png"/><Relationship Id="rId4" Type="http://schemas.openxmlformats.org/officeDocument/2006/relationships/tags" Target="../tags/tag34.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3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slideLayout" Target="../slideLayouts/slideLayout8.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image" Target="../media/image8.png"/><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50.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53.xml"/><Relationship Id="rId6" Type="http://schemas.openxmlformats.org/officeDocument/2006/relationships/image" Target="../media/image20.jpeg"/><Relationship Id="rId5" Type="http://schemas.openxmlformats.org/officeDocument/2006/relationships/image" Target="../media/image8.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54.xml"/><Relationship Id="rId6" Type="http://schemas.openxmlformats.org/officeDocument/2006/relationships/image" Target="../media/image22.jpeg"/><Relationship Id="rId5" Type="http://schemas.openxmlformats.org/officeDocument/2006/relationships/image" Target="../media/image8.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55.xml"/><Relationship Id="rId5" Type="http://schemas.openxmlformats.org/officeDocument/2006/relationships/image" Target="../media/image8.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5.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60.xml"/><Relationship Id="rId7" Type="http://schemas.openxmlformats.org/officeDocument/2006/relationships/image" Target="../media/image8.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notesSlide" Target="../notesSlides/notesSlide20.xml"/><Relationship Id="rId5" Type="http://schemas.openxmlformats.org/officeDocument/2006/relationships/slideLayout" Target="../slideLayouts/slideLayout8.xml"/><Relationship Id="rId4" Type="http://schemas.openxmlformats.org/officeDocument/2006/relationships/tags" Target="../tags/tag6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62.xml"/><Relationship Id="rId5" Type="http://schemas.openxmlformats.org/officeDocument/2006/relationships/image" Target="../media/image28.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6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64.xml"/><Relationship Id="rId5" Type="http://schemas.openxmlformats.org/officeDocument/2006/relationships/image" Target="../media/image3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6" Type="http://schemas.openxmlformats.org/officeDocument/2006/relationships/image" Target="../media/image8.png"/><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notesSlide" Target="../notesSlides/notesSlide24.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slideLayout" Target="../slideLayouts/slideLayout8.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image" Target="../media/image8.png"/><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slideLayout" Target="../slideLayouts/slideLayout8.xml"/><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tags" Target="../tags/tag10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5" Type="http://schemas.openxmlformats.org/officeDocument/2006/relationships/tags" Target="../tags/tag95.xml"/><Relationship Id="rId15" Type="http://schemas.openxmlformats.org/officeDocument/2006/relationships/image" Target="../media/image8.png"/><Relationship Id="rId10" Type="http://schemas.openxmlformats.org/officeDocument/2006/relationships/tags" Target="../tags/tag100.xml"/><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05.xml"/><Relationship Id="rId7" Type="http://schemas.openxmlformats.org/officeDocument/2006/relationships/image" Target="../media/image33.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32.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8.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image" Target="../media/image2.sv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image" Target="../media/image1.pn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7.xml"/><Relationship Id="rId7" Type="http://schemas.openxmlformats.org/officeDocument/2006/relationships/image" Target="../media/image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tags" Target="../tags/tag18.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21.xml"/><Relationship Id="rId7" Type="http://schemas.openxmlformats.org/officeDocument/2006/relationships/slideLayout" Target="../slideLayouts/slideLayout8.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13.png"/><Relationship Id="rId5" Type="http://schemas.openxmlformats.org/officeDocument/2006/relationships/tags" Target="../tags/tag23.xml"/><Relationship Id="rId10" Type="http://schemas.openxmlformats.org/officeDocument/2006/relationships/image" Target="../media/image12.png"/><Relationship Id="rId4" Type="http://schemas.openxmlformats.org/officeDocument/2006/relationships/tags" Target="../tags/tag22.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27.xml"/><Relationship Id="rId7" Type="http://schemas.openxmlformats.org/officeDocument/2006/relationships/slideLayout" Target="../slideLayouts/slideLayout8.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15.png"/><Relationship Id="rId5" Type="http://schemas.openxmlformats.org/officeDocument/2006/relationships/tags" Target="../tags/tag29.xml"/><Relationship Id="rId10" Type="http://schemas.openxmlformats.org/officeDocument/2006/relationships/image" Target="../media/image14.png"/><Relationship Id="rId4" Type="http://schemas.openxmlformats.org/officeDocument/2006/relationships/tags" Target="../tags/tag28.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p:cNvSpPr txBox="1"/>
          <p:nvPr/>
        </p:nvSpPr>
        <p:spPr>
          <a:xfrm>
            <a:off x="11178460" y="309390"/>
            <a:ext cx="453651" cy="118430"/>
          </a:xfrm>
          <a:prstGeom prst="rect">
            <a:avLst/>
          </a:prstGeom>
          <a:noFill/>
        </p:spPr>
        <p:txBody>
          <a:bodyPr wrap="square" rtlCol="0">
            <a:spAutoFit/>
          </a:bodyPr>
          <a:lstStyle/>
          <a:p>
            <a:pPr>
              <a:lnSpc>
                <a:spcPct val="200000"/>
              </a:lnSpc>
            </a:pPr>
            <a:r>
              <a:rPr lang="en-US" altLang="zh-CN" sz="100" dirty="0">
                <a:solidFill>
                  <a:schemeClr val="bg1"/>
                </a:solidFill>
                <a:latin typeface="微软雅黑" panose="020B0503020204020204" pitchFamily="34" charset="-122"/>
                <a:ea typeface="微软雅黑" panose="020B0503020204020204" pitchFamily="34" charset="-122"/>
              </a:rPr>
              <a:t>PPT</a:t>
            </a:r>
            <a:r>
              <a:rPr lang="zh-CN" altLang="en-US" sz="100" dirty="0">
                <a:solidFill>
                  <a:schemeClr val="bg1"/>
                </a:solidFill>
                <a:latin typeface="微软雅黑" panose="020B0503020204020204" pitchFamily="34" charset="-122"/>
                <a:ea typeface="微软雅黑" panose="020B0503020204020204" pitchFamily="34" charset="-122"/>
              </a:rPr>
              <a:t>下载 </a:t>
            </a:r>
            <a:r>
              <a:rPr lang="en-US" altLang="zh-CN" sz="100" dirty="0">
                <a:solidFill>
                  <a:schemeClr val="bg1"/>
                </a:solidFill>
                <a:latin typeface="微软雅黑" panose="020B0503020204020204" pitchFamily="34" charset="-122"/>
                <a:ea typeface="微软雅黑" panose="020B0503020204020204" pitchFamily="34" charset="-122"/>
              </a:rPr>
              <a:t>http://www.1ppt.com/xiazai/</a:t>
            </a:r>
          </a:p>
        </p:txBody>
      </p:sp>
      <p:sp>
        <p:nvSpPr>
          <p:cNvPr id="8" name="Rectangle: Rounded Corners 25"/>
          <p:cNvSpPr/>
          <p:nvPr/>
        </p:nvSpPr>
        <p:spPr>
          <a:xfrm rot="18900000" flipH="1">
            <a:off x="4840792" y="-1366518"/>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9" name="Freeform: Shape 26"/>
          <p:cNvSpPr/>
          <p:nvPr/>
        </p:nvSpPr>
        <p:spPr>
          <a:xfrm rot="18900000" flipH="1">
            <a:off x="8126868" y="239531"/>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1" name="Rectangle: Rounded Corners 25"/>
          <p:cNvSpPr/>
          <p:nvPr/>
        </p:nvSpPr>
        <p:spPr>
          <a:xfrm rot="18900000" flipH="1">
            <a:off x="-3841602" y="26882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12" name="Rectangle: Rounded Corners 25"/>
          <p:cNvSpPr/>
          <p:nvPr/>
        </p:nvSpPr>
        <p:spPr>
          <a:xfrm rot="18900000" flipH="1">
            <a:off x="8535616" y="4187114"/>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13" name="Rectangle: Rounded Corners 7"/>
          <p:cNvSpPr/>
          <p:nvPr/>
        </p:nvSpPr>
        <p:spPr>
          <a:xfrm>
            <a:off x="1394278" y="5054141"/>
            <a:ext cx="1341347" cy="429739"/>
          </a:xfrm>
          <a:prstGeom prst="roundRect">
            <a:avLst>
              <a:gd name="adj" fmla="val 50000"/>
            </a:avLst>
          </a:prstGeom>
          <a:solidFill>
            <a:srgbClr val="2883B0"/>
          </a:solidFill>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id-ID" sz="1400" dirty="0">
                <a:cs typeface="+mn-ea"/>
                <a:sym typeface="+mn-lt"/>
              </a:rPr>
              <a:t>2023.1</a:t>
            </a:r>
            <a:r>
              <a:rPr lang="en-US" sz="1400" dirty="0">
                <a:cs typeface="+mn-ea"/>
                <a:sym typeface="+mn-lt"/>
              </a:rPr>
              <a:t>.17</a:t>
            </a:r>
            <a:endParaRPr lang="en-US" altLang="id-ID" sz="1400" dirty="0">
              <a:cs typeface="+mn-ea"/>
              <a:sym typeface="+mn-lt"/>
            </a:endParaRPr>
          </a:p>
        </p:txBody>
      </p:sp>
      <p:sp>
        <p:nvSpPr>
          <p:cNvPr id="14" name="Title 5"/>
          <p:cNvSpPr txBox="1"/>
          <p:nvPr/>
        </p:nvSpPr>
        <p:spPr>
          <a:xfrm>
            <a:off x="1373505" y="2132965"/>
            <a:ext cx="7747000" cy="6502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基于ChatGPT的</a:t>
            </a:r>
          </a:p>
        </p:txBody>
      </p:sp>
      <p:sp>
        <p:nvSpPr>
          <p:cNvPr id="16" name="文本框 15"/>
          <p:cNvSpPr txBox="1"/>
          <p:nvPr/>
        </p:nvSpPr>
        <p:spPr>
          <a:xfrm>
            <a:off x="1301750" y="2759710"/>
            <a:ext cx="8914765" cy="1160145"/>
          </a:xfrm>
          <a:prstGeom prst="rect">
            <a:avLst/>
          </a:prstGeom>
          <a:solidFill>
            <a:schemeClr val="tx1">
              <a:alpha val="0"/>
            </a:schemeClr>
          </a:solidFill>
          <a:effectLst/>
        </p:spPr>
        <p:txBody>
          <a:bodyPr wrap="square" rtlCol="0">
            <a:no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r>
              <a:rPr sz="5400" b="1" dirty="0">
                <a:solidFill>
                  <a:schemeClr val="accent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mn-ea"/>
                <a:sym typeface="+mn-lt"/>
              </a:rPr>
              <a:t>自然语言</a:t>
            </a:r>
            <a:r>
              <a:rPr sz="5400" b="1" dirty="0">
                <a:solidFill>
                  <a:schemeClr val="tx1"/>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cs typeface="+mn-ea"/>
                <a:sym typeface="+mn-lt"/>
              </a:rPr>
              <a:t>时空数据分析系统</a:t>
            </a:r>
          </a:p>
        </p:txBody>
      </p:sp>
      <p:sp>
        <p:nvSpPr>
          <p:cNvPr id="10" name="TextBox 9"/>
          <p:cNvSpPr txBox="1"/>
          <p:nvPr/>
        </p:nvSpPr>
        <p:spPr>
          <a:xfrm>
            <a:off x="1419743" y="3747119"/>
            <a:ext cx="6481794" cy="701346"/>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项目成员：伦天乐 苏军又 陶毅诚</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指导老师：宋轩 范子沛</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ea"/>
            </a:endParaRPr>
          </a:p>
        </p:txBody>
      </p:sp>
      <p:pic>
        <p:nvPicPr>
          <p:cNvPr id="4" name="图形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467" y="309490"/>
            <a:ext cx="3057110" cy="561730"/>
          </a:xfrm>
          <a:prstGeom prst="rect">
            <a:avLst/>
          </a:prstGeom>
        </p:spPr>
      </p:pic>
      <p:pic>
        <p:nvPicPr>
          <p:cNvPr id="2" name="Picture 3" descr="Image"/>
          <p:cNvPicPr>
            <a:picLocks noChangeAspect="1" noChangeArrowheads="1"/>
          </p:cNvPicPr>
          <p:nvPr/>
        </p:nvPicPr>
        <p:blipFill rotWithShape="1">
          <a:blip r:embed="rId5">
            <a:extLst>
              <a:ext uri="{28A0092B-C50C-407E-A947-70E740481C1C}">
                <a14:useLocalDpi xmlns:a14="http://schemas.microsoft.com/office/drawing/2010/main" val="0"/>
              </a:ext>
            </a:extLst>
          </a:blip>
          <a:srcRect t="-2584" r="77221" b="1"/>
          <a:stretch>
            <a:fillRect/>
          </a:stretch>
        </p:blipFill>
        <p:spPr>
          <a:xfrm>
            <a:off x="3817359" y="303397"/>
            <a:ext cx="510019" cy="576496"/>
          </a:xfrm>
          <a:prstGeom prst="rect">
            <a:avLst/>
          </a:prstGeom>
          <a:noFill/>
          <a:ln>
            <a:noFill/>
          </a:ln>
        </p:spPr>
      </p:pic>
      <p:pic>
        <p:nvPicPr>
          <p:cNvPr id="5" name="Picture 3" descr="Image"/>
          <p:cNvPicPr>
            <a:picLocks noChangeAspect="1" noChangeArrowheads="1"/>
          </p:cNvPicPr>
          <p:nvPr/>
        </p:nvPicPr>
        <p:blipFill rotWithShape="1">
          <a:blip r:embed="rId5">
            <a:extLst>
              <a:ext uri="{28A0092B-C50C-407E-A947-70E740481C1C}">
                <a14:useLocalDpi xmlns:a14="http://schemas.microsoft.com/office/drawing/2010/main" val="0"/>
              </a:ext>
            </a:extLst>
          </a:blip>
          <a:srcRect l="19283"/>
          <a:stretch>
            <a:fillRect/>
          </a:stretch>
        </p:blipFill>
        <p:spPr>
          <a:xfrm>
            <a:off x="4202362" y="417881"/>
            <a:ext cx="1807260" cy="561975"/>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966084" y="-3004845"/>
            <a:ext cx="22130139" cy="13123517"/>
            <a:chOff x="-3966084" y="-3004845"/>
            <a:chExt cx="22130139" cy="13123517"/>
          </a:xfrm>
        </p:grpSpPr>
        <p:sp>
          <p:nvSpPr>
            <p:cNvPr id="25"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6"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7"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8"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9"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0" name="PA-文本框 6"/>
            <p:cNvSpPr txBox="1"/>
            <p:nvPr>
              <p:custDataLst>
                <p:tags r:id="rId6"/>
              </p:custDataLst>
            </p:nvPr>
          </p:nvSpPr>
          <p:spPr>
            <a:xfrm>
              <a:off x="2711778" y="774838"/>
              <a:ext cx="6980544" cy="769441"/>
            </a:xfrm>
            <a:prstGeom prst="rect">
              <a:avLst/>
            </a:prstGeom>
            <a:noFill/>
          </p:spPr>
          <p:txBody>
            <a:bodyPr wrap="square" rtlCol="0">
              <a:spAutoFit/>
            </a:bodyPr>
            <a:lstStyle/>
            <a:p>
              <a:pPr lvl="0" algn="ctr">
                <a:buClrTx/>
                <a:buSzTx/>
                <a:buFontTx/>
              </a:pPr>
              <a:r>
                <a:rPr lang="zh-CN" altLang="en-US" sz="4400" b="1" dirty="0">
                  <a:latin typeface="微软雅黑" panose="020B0503020204020204" pitchFamily="34" charset="-122"/>
                  <a:ea typeface="微软雅黑" panose="020B0503020204020204" pitchFamily="34" charset="-122"/>
                  <a:cs typeface="+mn-ea"/>
                  <a:sym typeface="+mn-lt"/>
                </a:rPr>
                <a:t>可视化</a:t>
              </a:r>
              <a:r>
                <a:rPr lang="en-US" altLang="zh-CN" sz="4400" b="1" dirty="0" err="1">
                  <a:latin typeface="微软雅黑" panose="020B0503020204020204" pitchFamily="34" charset="-122"/>
                  <a:ea typeface="微软雅黑" panose="020B0503020204020204" pitchFamily="34" charset="-122"/>
                  <a:cs typeface="+mn-ea"/>
                  <a:sym typeface="+mn-lt"/>
                </a:rPr>
                <a:t>功能封装</a:t>
              </a:r>
              <a:endParaRPr lang="en-US" altLang="zh-CN" sz="4400" b="1" dirty="0">
                <a:latin typeface="微软雅黑" panose="020B0503020204020204" pitchFamily="34" charset="-122"/>
                <a:ea typeface="微软雅黑" panose="020B0503020204020204" pitchFamily="34" charset="-122"/>
                <a:cs typeface="+mn-ea"/>
                <a:sym typeface="+mn-lt"/>
              </a:endParaRPr>
            </a:p>
          </p:txBody>
        </p:sp>
      </p:grpSp>
      <p:pic>
        <p:nvPicPr>
          <p:cNvPr id="31" name="图形 3"/>
          <p:cNvPicPr>
            <a:picLocks noChangeAspect="1"/>
          </p:cNvPicPr>
          <p:nvPr/>
        </p:nvPicPr>
        <p:blipFill>
          <a:blip r:embed="rId9"/>
          <a:stretch>
            <a:fillRect/>
          </a:stretch>
        </p:blipFill>
        <p:spPr>
          <a:xfrm>
            <a:off x="519467" y="309490"/>
            <a:ext cx="3057110" cy="561730"/>
          </a:xfrm>
          <a:prstGeom prst="rect">
            <a:avLst/>
          </a:prstGeom>
        </p:spPr>
      </p:pic>
      <p:pic>
        <p:nvPicPr>
          <p:cNvPr id="3" name="图片 2"/>
          <p:cNvPicPr>
            <a:picLocks noChangeAspect="1"/>
          </p:cNvPicPr>
          <p:nvPr/>
        </p:nvPicPr>
        <p:blipFill>
          <a:blip r:embed="rId10"/>
          <a:stretch>
            <a:fillRect/>
          </a:stretch>
        </p:blipFill>
        <p:spPr>
          <a:xfrm>
            <a:off x="978171" y="2761488"/>
            <a:ext cx="2533125" cy="1691936"/>
          </a:xfrm>
          <a:prstGeom prst="rect">
            <a:avLst/>
          </a:prstGeom>
        </p:spPr>
      </p:pic>
      <p:sp>
        <p:nvSpPr>
          <p:cNvPr id="11" name="圆角矩形 10"/>
          <p:cNvSpPr/>
          <p:nvPr>
            <p:custDataLst>
              <p:tags r:id="rId1"/>
            </p:custDataLst>
          </p:nvPr>
        </p:nvSpPr>
        <p:spPr>
          <a:xfrm>
            <a:off x="1169035" y="2741930"/>
            <a:ext cx="553720" cy="234315"/>
          </a:xfrm>
          <a:prstGeom prst="roundRect">
            <a:avLst/>
          </a:prstGeom>
          <a:noFill/>
          <a:ln w="38100">
            <a:solidFill>
              <a:srgbClr val="C00000"/>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2"/>
            </p:custDataLst>
          </p:nvPr>
        </p:nvPicPr>
        <p:blipFill>
          <a:blip r:embed="rId11"/>
          <a:stretch>
            <a:fillRect/>
          </a:stretch>
        </p:blipFill>
        <p:spPr>
          <a:xfrm>
            <a:off x="4615180" y="2378710"/>
            <a:ext cx="5716270" cy="2457450"/>
          </a:xfrm>
          <a:prstGeom prst="rect">
            <a:avLst/>
          </a:prstGeom>
        </p:spPr>
      </p:pic>
      <p:sp>
        <p:nvSpPr>
          <p:cNvPr id="6" name="圆角矩形 5"/>
          <p:cNvSpPr/>
          <p:nvPr>
            <p:custDataLst>
              <p:tags r:id="rId3"/>
            </p:custDataLst>
          </p:nvPr>
        </p:nvSpPr>
        <p:spPr>
          <a:xfrm>
            <a:off x="1532890" y="4015740"/>
            <a:ext cx="1179195" cy="238125"/>
          </a:xfrm>
          <a:prstGeom prst="roundRect">
            <a:avLst/>
          </a:prstGeom>
          <a:noFill/>
          <a:ln w="38100">
            <a:solidFill>
              <a:schemeClr val="accent1"/>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2712085" y="2976880"/>
            <a:ext cx="2022475" cy="1153160"/>
          </a:xfrm>
          <a:custGeom>
            <a:avLst/>
            <a:gdLst>
              <a:gd name="connisteX0" fmla="*/ 0 w 1314450"/>
              <a:gd name="connsiteY0" fmla="*/ 1945640 h 1945640"/>
              <a:gd name="connisteX1" fmla="*/ 769620 w 1314450"/>
              <a:gd name="connsiteY1" fmla="*/ 1945640 h 1945640"/>
              <a:gd name="connisteX2" fmla="*/ 769620 w 1314450"/>
              <a:gd name="connsiteY2" fmla="*/ 0 h 1945640"/>
              <a:gd name="connisteX3" fmla="*/ 1314450 w 1314450"/>
              <a:gd name="connsiteY3" fmla="*/ 0 h 1945640"/>
            </a:gdLst>
            <a:ahLst/>
            <a:cxnLst>
              <a:cxn ang="0">
                <a:pos x="connisteX0" y="connsiteY0"/>
              </a:cxn>
              <a:cxn ang="0">
                <a:pos x="connisteX1" y="connsiteY1"/>
              </a:cxn>
              <a:cxn ang="0">
                <a:pos x="connisteX2" y="connsiteY2"/>
              </a:cxn>
              <a:cxn ang="0">
                <a:pos x="connisteX3" y="connsiteY3"/>
              </a:cxn>
            </a:cxnLst>
            <a:rect l="l" t="t" r="r" b="b"/>
            <a:pathLst>
              <a:path w="1314450" h="1945640">
                <a:moveTo>
                  <a:pt x="0" y="1945640"/>
                </a:moveTo>
                <a:lnTo>
                  <a:pt x="769620" y="1945640"/>
                </a:lnTo>
                <a:lnTo>
                  <a:pt x="769620" y="0"/>
                </a:lnTo>
                <a:lnTo>
                  <a:pt x="1314450" y="0"/>
                </a:lnTo>
              </a:path>
            </a:pathLst>
          </a:custGeom>
          <a:ln w="28575" cap="rnd" cmpd="sng">
            <a:solidFill>
              <a:srgbClr val="2883B0"/>
            </a:solidFill>
            <a:prstDash val="solid"/>
            <a:round/>
            <a:headEnd type="none"/>
            <a:tailEnd type="arrow"/>
          </a:ln>
        </p:spPr>
        <p:style>
          <a:lnRef idx="0">
            <a:srgbClr val="FFFFFF"/>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圆角矩形 11"/>
          <p:cNvSpPr/>
          <p:nvPr>
            <p:custDataLst>
              <p:tags r:id="rId5"/>
            </p:custDataLst>
          </p:nvPr>
        </p:nvSpPr>
        <p:spPr>
          <a:xfrm>
            <a:off x="4734560" y="4253865"/>
            <a:ext cx="5596255" cy="505460"/>
          </a:xfrm>
          <a:prstGeom prst="roundRect">
            <a:avLst/>
          </a:prstGeom>
          <a:noFill/>
          <a:ln w="38100">
            <a:solidFill>
              <a:schemeClr val="accent4">
                <a:lumMod val="50000"/>
              </a:schemeClr>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3966084" y="-3004845"/>
            <a:ext cx="22130139" cy="13123517"/>
            <a:chOff x="-3966084" y="-3004845"/>
            <a:chExt cx="22130139" cy="13123517"/>
          </a:xfrm>
        </p:grpSpPr>
        <p:sp>
          <p:nvSpPr>
            <p:cNvPr id="47"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8"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9"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50"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1"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2" name="PA-文本框 6"/>
            <p:cNvSpPr txBox="1"/>
            <p:nvPr>
              <p:custDataLst>
                <p:tags r:id="rId1"/>
              </p:custDataLst>
            </p:nvPr>
          </p:nvSpPr>
          <p:spPr>
            <a:xfrm>
              <a:off x="3576577" y="771959"/>
              <a:ext cx="4688818" cy="769441"/>
            </a:xfrm>
            <a:prstGeom prst="rect">
              <a:avLst/>
            </a:prstGeom>
            <a:noFill/>
          </p:spPr>
          <p:txBody>
            <a:bodyPr wrap="square" rtlCol="0">
              <a:spAutoFit/>
            </a:bodyPr>
            <a:lstStyle/>
            <a:p>
              <a:pPr algn="ctr"/>
              <a:r>
                <a:rPr lang="en-US" altLang="zh-CN" sz="4400" b="1" dirty="0">
                  <a:latin typeface="微软雅黑" panose="020B0503020204020204" pitchFamily="34" charset="-122"/>
                  <a:ea typeface="微软雅黑" panose="020B0503020204020204" pitchFamily="34" charset="-122"/>
                  <a:cs typeface="+mn-ea"/>
                  <a:sym typeface="+mn-lt"/>
                </a:rPr>
                <a:t>Benchmark</a:t>
              </a:r>
            </a:p>
          </p:txBody>
        </p:sp>
      </p:grpSp>
      <p:sp>
        <p:nvSpPr>
          <p:cNvPr id="6" name="오른쪽 화살표 54"/>
          <p:cNvSpPr/>
          <p:nvPr/>
        </p:nvSpPr>
        <p:spPr>
          <a:xfrm>
            <a:off x="5824005" y="2520299"/>
            <a:ext cx="411162" cy="458788"/>
          </a:xfrm>
          <a:prstGeom prst="rightArrow">
            <a:avLst>
              <a:gd name="adj1" fmla="val 50000"/>
              <a:gd name="adj2" fmla="val 6393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1600" strike="noStrike" noProof="1">
              <a:solidFill>
                <a:schemeClr val="bg1"/>
              </a:solidFill>
              <a:cs typeface="+mn-ea"/>
              <a:sym typeface="+mn-lt"/>
            </a:endParaRPr>
          </a:p>
        </p:txBody>
      </p:sp>
      <p:sp>
        <p:nvSpPr>
          <p:cNvPr id="7" name="오른쪽 화살표 70"/>
          <p:cNvSpPr/>
          <p:nvPr/>
        </p:nvSpPr>
        <p:spPr>
          <a:xfrm rot="10800000">
            <a:off x="5781142" y="4906312"/>
            <a:ext cx="411163" cy="457200"/>
          </a:xfrm>
          <a:prstGeom prst="rightArrow">
            <a:avLst>
              <a:gd name="adj1" fmla="val 50000"/>
              <a:gd name="adj2" fmla="val 6393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1600" strike="noStrike" noProof="1">
              <a:solidFill>
                <a:schemeClr val="bg1"/>
              </a:solidFill>
              <a:cs typeface="+mn-ea"/>
              <a:sym typeface="+mn-lt"/>
            </a:endParaRPr>
          </a:p>
        </p:txBody>
      </p:sp>
      <p:sp>
        <p:nvSpPr>
          <p:cNvPr id="8" name="오른쪽 화살표 72"/>
          <p:cNvSpPr/>
          <p:nvPr/>
        </p:nvSpPr>
        <p:spPr>
          <a:xfrm rot="5400000">
            <a:off x="7075271" y="3726007"/>
            <a:ext cx="411163" cy="457200"/>
          </a:xfrm>
          <a:prstGeom prst="rightArrow">
            <a:avLst>
              <a:gd name="adj1" fmla="val 50000"/>
              <a:gd name="adj2" fmla="val 6393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1600" strike="noStrike" noProof="1">
              <a:solidFill>
                <a:schemeClr val="bg1"/>
              </a:solidFill>
              <a:cs typeface="+mn-ea"/>
              <a:sym typeface="+mn-lt"/>
            </a:endParaRPr>
          </a:p>
        </p:txBody>
      </p:sp>
      <p:grpSp>
        <p:nvGrpSpPr>
          <p:cNvPr id="9" name="组合 8"/>
          <p:cNvGrpSpPr/>
          <p:nvPr/>
        </p:nvGrpSpPr>
        <p:grpSpPr>
          <a:xfrm>
            <a:off x="3639576" y="1637647"/>
            <a:ext cx="1964317" cy="1963088"/>
            <a:chOff x="6102" y="2949"/>
            <a:chExt cx="2723" cy="2721"/>
          </a:xfrm>
        </p:grpSpPr>
        <p:sp>
          <p:nvSpPr>
            <p:cNvPr id="5" name="도넛 86"/>
            <p:cNvSpPr/>
            <p:nvPr/>
          </p:nvSpPr>
          <p:spPr bwMode="auto">
            <a:xfrm>
              <a:off x="6102" y="2949"/>
              <a:ext cx="2723" cy="2721"/>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1600" strike="noStrike" noProof="1">
                <a:solidFill>
                  <a:schemeClr val="bg1"/>
                </a:solidFill>
                <a:cs typeface="+mn-ea"/>
                <a:sym typeface="+mn-lt"/>
              </a:endParaRPr>
            </a:p>
          </p:txBody>
        </p:sp>
        <p:sp>
          <p:nvSpPr>
            <p:cNvPr id="10" name="TextBox 13"/>
            <p:cNvSpPr txBox="1"/>
            <p:nvPr/>
          </p:nvSpPr>
          <p:spPr>
            <a:xfrm>
              <a:off x="6873" y="3938"/>
              <a:ext cx="1168" cy="853"/>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fontAlgn="base">
                <a:spcBef>
                  <a:spcPct val="20000"/>
                </a:spcBef>
                <a:defRPr/>
              </a:pPr>
              <a:r>
                <a:rPr lang="zh-CN" altLang="en-US" sz="2000" b="1" strike="noStrike" noProof="1">
                  <a:latin typeface="微软雅黑" panose="020B0503020204020204" pitchFamily="34" charset="-122"/>
                  <a:ea typeface="微软雅黑" panose="020B0503020204020204" pitchFamily="34" charset="-122"/>
                  <a:cs typeface="+mn-ea"/>
                  <a:sym typeface="+mn-lt"/>
                </a:rPr>
                <a:t>第一类问题</a:t>
              </a:r>
            </a:p>
          </p:txBody>
        </p:sp>
      </p:grpSp>
      <p:grpSp>
        <p:nvGrpSpPr>
          <p:cNvPr id="20" name="组合 19"/>
          <p:cNvGrpSpPr/>
          <p:nvPr/>
        </p:nvGrpSpPr>
        <p:grpSpPr>
          <a:xfrm>
            <a:off x="6416675" y="1637647"/>
            <a:ext cx="1963438" cy="1964159"/>
            <a:chOff x="10105" y="2949"/>
            <a:chExt cx="2722" cy="2723"/>
          </a:xfrm>
        </p:grpSpPr>
        <p:sp>
          <p:nvSpPr>
            <p:cNvPr id="4" name="도넛 96"/>
            <p:cNvSpPr/>
            <p:nvPr/>
          </p:nvSpPr>
          <p:spPr bwMode="auto">
            <a:xfrm>
              <a:off x="10105" y="2949"/>
              <a:ext cx="2722" cy="2723"/>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1600" strike="noStrike" noProof="1">
                <a:solidFill>
                  <a:schemeClr val="bg1"/>
                </a:solidFill>
                <a:cs typeface="+mn-ea"/>
                <a:sym typeface="+mn-lt"/>
              </a:endParaRPr>
            </a:p>
          </p:txBody>
        </p:sp>
        <p:sp>
          <p:nvSpPr>
            <p:cNvPr id="11" name="TextBox 13"/>
            <p:cNvSpPr txBox="1"/>
            <p:nvPr/>
          </p:nvSpPr>
          <p:spPr>
            <a:xfrm>
              <a:off x="10870" y="3938"/>
              <a:ext cx="1168" cy="853"/>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fontAlgn="base">
                <a:spcBef>
                  <a:spcPct val="20000"/>
                </a:spcBef>
                <a:defRPr/>
              </a:pPr>
              <a:r>
                <a:rPr lang="zh-CN" altLang="en-US" sz="2000" b="1" strike="noStrike" noProof="1">
                  <a:latin typeface="微软雅黑" panose="020B0503020204020204" pitchFamily="34" charset="-122"/>
                  <a:ea typeface="微软雅黑" panose="020B0503020204020204" pitchFamily="34" charset="-122"/>
                  <a:cs typeface="+mn-ea"/>
                  <a:sym typeface="+mn-lt"/>
                </a:rPr>
                <a:t>第二类问题</a:t>
              </a:r>
            </a:p>
          </p:txBody>
        </p:sp>
      </p:grpSp>
      <p:grpSp>
        <p:nvGrpSpPr>
          <p:cNvPr id="28" name="组合 27"/>
          <p:cNvGrpSpPr/>
          <p:nvPr/>
        </p:nvGrpSpPr>
        <p:grpSpPr>
          <a:xfrm>
            <a:off x="3653559" y="4256436"/>
            <a:ext cx="1950334" cy="1948542"/>
            <a:chOff x="3882810" y="4263374"/>
            <a:chExt cx="1728788" cy="1727200"/>
          </a:xfrm>
        </p:grpSpPr>
        <p:sp>
          <p:nvSpPr>
            <p:cNvPr id="3" name="도넛 135"/>
            <p:cNvSpPr/>
            <p:nvPr/>
          </p:nvSpPr>
          <p:spPr bwMode="auto">
            <a:xfrm>
              <a:off x="3882810" y="4263374"/>
              <a:ext cx="1728788" cy="1727200"/>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1600" strike="noStrike" noProof="1">
                <a:solidFill>
                  <a:schemeClr val="bg1"/>
                </a:solidFill>
                <a:cs typeface="+mn-ea"/>
                <a:sym typeface="+mn-lt"/>
              </a:endParaRPr>
            </a:p>
          </p:txBody>
        </p:sp>
        <p:sp>
          <p:nvSpPr>
            <p:cNvPr id="12" name="TextBox 13"/>
            <p:cNvSpPr txBox="1"/>
            <p:nvPr/>
          </p:nvSpPr>
          <p:spPr>
            <a:xfrm>
              <a:off x="4364140" y="4905887"/>
              <a:ext cx="741660" cy="545630"/>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fontAlgn="base">
                <a:spcBef>
                  <a:spcPct val="20000"/>
                </a:spcBef>
                <a:defRPr/>
              </a:pPr>
              <a:r>
                <a:rPr lang="zh-CN" altLang="en-US" sz="2000" b="1" strike="noStrike" noProof="1">
                  <a:latin typeface="微软雅黑" panose="020B0503020204020204" pitchFamily="34" charset="-122"/>
                  <a:ea typeface="微软雅黑" panose="020B0503020204020204" pitchFamily="34" charset="-122"/>
                  <a:cs typeface="+mn-ea"/>
                  <a:sym typeface="+mn-lt"/>
                </a:rPr>
                <a:t>第四类问题</a:t>
              </a:r>
            </a:p>
          </p:txBody>
        </p:sp>
      </p:grpSp>
      <p:grpSp>
        <p:nvGrpSpPr>
          <p:cNvPr id="44" name="组合 43"/>
          <p:cNvGrpSpPr/>
          <p:nvPr/>
        </p:nvGrpSpPr>
        <p:grpSpPr>
          <a:xfrm>
            <a:off x="6397831" y="4256436"/>
            <a:ext cx="1985705" cy="1985464"/>
            <a:chOff x="6089595" y="4108773"/>
            <a:chExt cx="1985705" cy="1985464"/>
          </a:xfrm>
        </p:grpSpPr>
        <p:sp>
          <p:nvSpPr>
            <p:cNvPr id="2" name="도넛 123"/>
            <p:cNvSpPr/>
            <p:nvPr/>
          </p:nvSpPr>
          <p:spPr bwMode="auto">
            <a:xfrm>
              <a:off x="6089595" y="4108773"/>
              <a:ext cx="1985705" cy="1985464"/>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600" noProof="1">
                <a:solidFill>
                  <a:schemeClr val="bg1"/>
                </a:solidFill>
                <a:cs typeface="+mn-ea"/>
                <a:sym typeface="+mn-lt"/>
              </a:endParaRPr>
            </a:p>
          </p:txBody>
        </p:sp>
        <p:sp>
          <p:nvSpPr>
            <p:cNvPr id="13" name="TextBox 13"/>
            <p:cNvSpPr txBox="1"/>
            <p:nvPr/>
          </p:nvSpPr>
          <p:spPr>
            <a:xfrm>
              <a:off x="6648835" y="4847155"/>
              <a:ext cx="852321" cy="615553"/>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fontAlgn="base">
                <a:spcBef>
                  <a:spcPct val="20000"/>
                </a:spcBef>
                <a:defRPr/>
              </a:pPr>
              <a:r>
                <a:rPr lang="zh-CN" altLang="en-US" sz="2000" b="1" strike="noStrike" noProof="1">
                  <a:latin typeface="微软雅黑" panose="020B0503020204020204" pitchFamily="34" charset="-122"/>
                  <a:ea typeface="微软雅黑" panose="020B0503020204020204" pitchFamily="34" charset="-122"/>
                  <a:cs typeface="+mn-ea"/>
                  <a:sym typeface="+mn-lt"/>
                </a:rPr>
                <a:t>第三类问题</a:t>
              </a:r>
            </a:p>
          </p:txBody>
        </p:sp>
      </p:grpSp>
      <p:grpSp>
        <p:nvGrpSpPr>
          <p:cNvPr id="14" name="Group 7"/>
          <p:cNvGrpSpPr/>
          <p:nvPr/>
        </p:nvGrpSpPr>
        <p:grpSpPr bwMode="auto">
          <a:xfrm>
            <a:off x="8631002" y="2474875"/>
            <a:ext cx="504212" cy="504212"/>
            <a:chOff x="6560456" y="2515733"/>
            <a:chExt cx="359999" cy="359998"/>
          </a:xfrm>
        </p:grpSpPr>
        <p:sp>
          <p:nvSpPr>
            <p:cNvPr id="15" name="Oval 8"/>
            <p:cNvSpPr/>
            <p:nvPr/>
          </p:nvSpPr>
          <p:spPr>
            <a:xfrm>
              <a:off x="6560456" y="2515733"/>
              <a:ext cx="359999" cy="359998"/>
            </a:xfrm>
            <a:prstGeom prst="ellipse">
              <a:avLst/>
            </a:prstGeom>
            <a:solidFill>
              <a:schemeClr val="bg1">
                <a:lumMod val="85000"/>
              </a:schemeClr>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cs typeface="+mn-ea"/>
                <a:sym typeface="+mn-lt"/>
              </a:endParaRPr>
            </a:p>
          </p:txBody>
        </p:sp>
        <p:grpSp>
          <p:nvGrpSpPr>
            <p:cNvPr id="16" name="Group 9"/>
            <p:cNvGrpSpPr>
              <a:grpSpLocks noChangeAspect="1"/>
            </p:cNvGrpSpPr>
            <p:nvPr/>
          </p:nvGrpSpPr>
          <p:grpSpPr>
            <a:xfrm>
              <a:off x="6653303" y="2610240"/>
              <a:ext cx="174299" cy="177740"/>
              <a:chOff x="7160655" y="2178006"/>
              <a:chExt cx="379359" cy="386846"/>
            </a:xfrm>
            <a:solidFill>
              <a:schemeClr val="bg1">
                <a:lumMod val="95000"/>
              </a:schemeClr>
            </a:solidFill>
          </p:grpSpPr>
          <p:sp>
            <p:nvSpPr>
              <p:cNvPr id="17"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sp>
            <p:nvSpPr>
              <p:cNvPr id="18" name="Freeform 37"/>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sp>
            <p:nvSpPr>
              <p:cNvPr id="19" name="Freeform 38"/>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grpSp>
      </p:grpSp>
      <p:sp>
        <p:nvSpPr>
          <p:cNvPr id="21" name="TextBox 9"/>
          <p:cNvSpPr txBox="1"/>
          <p:nvPr/>
        </p:nvSpPr>
        <p:spPr>
          <a:xfrm>
            <a:off x="9340741" y="2060894"/>
            <a:ext cx="2281180" cy="1370965"/>
          </a:xfrm>
          <a:prstGeom prst="rect">
            <a:avLst/>
          </a:prstGeom>
        </p:spPr>
        <p:txBody>
          <a:bodyPr wrap="square">
            <a:spAutoFit/>
            <a:scene3d>
              <a:camera prst="orthographicFront"/>
              <a:lightRig rig="threePt" dir="t"/>
            </a:scene3d>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sz="1600" dirty="0">
                <a:solidFill>
                  <a:schemeClr val="tx1"/>
                </a:solidFill>
                <a:effectLst>
                  <a:outerShdw blurRad="38100" dist="19050" dir="2700000" algn="tl" rotWithShape="0">
                    <a:schemeClr val="dk1">
                      <a:alpha val="40000"/>
                      <a:alpha val="40000"/>
                    </a:schemeClr>
                  </a:outerShdw>
                </a:effectLst>
                <a:latin typeface="+mn-lt"/>
                <a:ea typeface="+mn-ea"/>
                <a:cs typeface="+mn-ea"/>
                <a:sym typeface="+mn-lt"/>
              </a:rPr>
              <a:t>“根据提供的轨迹数据完成进行轨迹压缩，并返回压缩后的轨迹点个数，绘制轨迹图”</a:t>
            </a:r>
          </a:p>
        </p:txBody>
      </p:sp>
      <p:grpSp>
        <p:nvGrpSpPr>
          <p:cNvPr id="22" name="Group 7"/>
          <p:cNvGrpSpPr/>
          <p:nvPr/>
        </p:nvGrpSpPr>
        <p:grpSpPr bwMode="auto">
          <a:xfrm>
            <a:off x="8631002" y="4867860"/>
            <a:ext cx="504212" cy="504212"/>
            <a:chOff x="6560456" y="2515733"/>
            <a:chExt cx="359999" cy="359998"/>
          </a:xfrm>
        </p:grpSpPr>
        <p:sp>
          <p:nvSpPr>
            <p:cNvPr id="23" name="Oval 8"/>
            <p:cNvSpPr/>
            <p:nvPr/>
          </p:nvSpPr>
          <p:spPr>
            <a:xfrm>
              <a:off x="6560456" y="2515733"/>
              <a:ext cx="359999" cy="359998"/>
            </a:xfrm>
            <a:prstGeom prst="ellipse">
              <a:avLst/>
            </a:prstGeom>
            <a:solidFill>
              <a:schemeClr val="bg1">
                <a:lumMod val="85000"/>
              </a:schemeClr>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cs typeface="+mn-ea"/>
                <a:sym typeface="+mn-lt"/>
              </a:endParaRPr>
            </a:p>
          </p:txBody>
        </p:sp>
        <p:grpSp>
          <p:nvGrpSpPr>
            <p:cNvPr id="24" name="Group 9"/>
            <p:cNvGrpSpPr>
              <a:grpSpLocks noChangeAspect="1"/>
            </p:cNvGrpSpPr>
            <p:nvPr/>
          </p:nvGrpSpPr>
          <p:grpSpPr>
            <a:xfrm>
              <a:off x="6653303" y="2610240"/>
              <a:ext cx="174299" cy="177740"/>
              <a:chOff x="7160655" y="2178006"/>
              <a:chExt cx="379359" cy="386846"/>
            </a:xfrm>
            <a:solidFill>
              <a:schemeClr val="bg1">
                <a:lumMod val="95000"/>
              </a:schemeClr>
            </a:solidFill>
          </p:grpSpPr>
          <p:sp>
            <p:nvSpPr>
              <p:cNvPr id="25"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sp>
            <p:nvSpPr>
              <p:cNvPr id="26" name="Freeform 37"/>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sp>
            <p:nvSpPr>
              <p:cNvPr id="27" name="Freeform 38"/>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grpSp>
      </p:grpSp>
      <p:sp>
        <p:nvSpPr>
          <p:cNvPr id="29" name="TextBox 9"/>
          <p:cNvSpPr txBox="1"/>
          <p:nvPr/>
        </p:nvSpPr>
        <p:spPr>
          <a:xfrm>
            <a:off x="9340741" y="4640569"/>
            <a:ext cx="2281180" cy="1050925"/>
          </a:xfrm>
          <a:prstGeom prst="rect">
            <a:avLst/>
          </a:prstGeom>
        </p:spPr>
        <p:txBody>
          <a:bodyPr wrap="square">
            <a:spAutoFit/>
            <a:scene3d>
              <a:camera prst="orthographicFront"/>
              <a:lightRig rig="threePt" dir="t"/>
            </a:scene3d>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zh-CN" altLang="en-US" sz="1600" dirty="0">
                <a:solidFill>
                  <a:schemeClr val="tx1"/>
                </a:solidFill>
                <a:effectLst>
                  <a:outerShdw blurRad="38100" dist="19050" dir="2700000" algn="tl" rotWithShape="0">
                    <a:schemeClr val="dk1">
                      <a:alpha val="40000"/>
                      <a:alpha val="40000"/>
                    </a:schemeClr>
                  </a:outerShdw>
                </a:effectLst>
                <a:latin typeface="+mn-lt"/>
                <a:ea typeface="+mn-ea"/>
                <a:cs typeface="+mn-ea"/>
                <a:sym typeface="+mn-lt"/>
              </a:rPr>
              <a:t>“根据车流数据，选择车流较大，需要派遣交警维持秩序的位置。”</a:t>
            </a:r>
          </a:p>
        </p:txBody>
      </p:sp>
      <p:grpSp>
        <p:nvGrpSpPr>
          <p:cNvPr id="30" name="Group 7"/>
          <p:cNvGrpSpPr/>
          <p:nvPr/>
        </p:nvGrpSpPr>
        <p:grpSpPr bwMode="auto">
          <a:xfrm>
            <a:off x="2922551" y="4867860"/>
            <a:ext cx="504212" cy="504212"/>
            <a:chOff x="6560456" y="2515733"/>
            <a:chExt cx="359999" cy="359998"/>
          </a:xfrm>
        </p:grpSpPr>
        <p:sp>
          <p:nvSpPr>
            <p:cNvPr id="31" name="Oval 8"/>
            <p:cNvSpPr/>
            <p:nvPr/>
          </p:nvSpPr>
          <p:spPr>
            <a:xfrm>
              <a:off x="6560456" y="2515733"/>
              <a:ext cx="359999" cy="359998"/>
            </a:xfrm>
            <a:prstGeom prst="ellipse">
              <a:avLst/>
            </a:prstGeom>
            <a:solidFill>
              <a:schemeClr val="bg1">
                <a:lumMod val="85000"/>
              </a:schemeClr>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cs typeface="+mn-ea"/>
                <a:sym typeface="+mn-lt"/>
              </a:endParaRPr>
            </a:p>
          </p:txBody>
        </p:sp>
        <p:grpSp>
          <p:nvGrpSpPr>
            <p:cNvPr id="32" name="Group 9"/>
            <p:cNvGrpSpPr>
              <a:grpSpLocks noChangeAspect="1"/>
            </p:cNvGrpSpPr>
            <p:nvPr/>
          </p:nvGrpSpPr>
          <p:grpSpPr>
            <a:xfrm>
              <a:off x="6653303" y="2610240"/>
              <a:ext cx="174299" cy="177740"/>
              <a:chOff x="7160655" y="2178006"/>
              <a:chExt cx="379359" cy="386846"/>
            </a:xfrm>
            <a:solidFill>
              <a:schemeClr val="bg1">
                <a:lumMod val="95000"/>
              </a:schemeClr>
            </a:solidFill>
          </p:grpSpPr>
          <p:sp>
            <p:nvSpPr>
              <p:cNvPr id="33"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sp>
            <p:nvSpPr>
              <p:cNvPr id="34" name="Freeform 37"/>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sp>
            <p:nvSpPr>
              <p:cNvPr id="35" name="Freeform 38"/>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grpSp>
      </p:grpSp>
      <p:sp>
        <p:nvSpPr>
          <p:cNvPr id="37" name="TextBox 9"/>
          <p:cNvSpPr txBox="1"/>
          <p:nvPr/>
        </p:nvSpPr>
        <p:spPr>
          <a:xfrm>
            <a:off x="243205" y="4640580"/>
            <a:ext cx="2462530" cy="1050925"/>
          </a:xfrm>
          <a:prstGeom prst="rect">
            <a:avLst/>
          </a:prstGeom>
        </p:spPr>
        <p:txBody>
          <a:bodyPr wrap="square">
            <a:spAutoFit/>
            <a:scene3d>
              <a:camera prst="orthographicFront"/>
              <a:lightRig rig="threePt" dir="t"/>
            </a:scene3d>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r"/>
            <a:r>
              <a:rPr lang="zh-CN" altLang="en-US" sz="1600" dirty="0">
                <a:solidFill>
                  <a:schemeClr val="tx1"/>
                </a:solidFill>
                <a:effectLst>
                  <a:outerShdw blurRad="38100" dist="19050" dir="2700000" algn="tl" rotWithShape="0">
                    <a:schemeClr val="dk1">
                      <a:alpha val="40000"/>
                      <a:alpha val="40000"/>
                    </a:schemeClr>
                  </a:outerShdw>
                </a:effectLst>
                <a:latin typeface="+mn-lt"/>
                <a:ea typeface="+mn-ea"/>
                <a:cs typeface="+mn-ea"/>
                <a:sym typeface="+mn-lt"/>
              </a:rPr>
              <a:t>“对用户轨迹进行时间段的筛选和分析，以探索不同时间段的移动模式”</a:t>
            </a:r>
          </a:p>
        </p:txBody>
      </p:sp>
      <p:grpSp>
        <p:nvGrpSpPr>
          <p:cNvPr id="38" name="Group 7"/>
          <p:cNvGrpSpPr/>
          <p:nvPr/>
        </p:nvGrpSpPr>
        <p:grpSpPr bwMode="auto">
          <a:xfrm>
            <a:off x="2922551" y="2465622"/>
            <a:ext cx="504212" cy="504212"/>
            <a:chOff x="6560456" y="2515733"/>
            <a:chExt cx="359999" cy="359998"/>
          </a:xfrm>
        </p:grpSpPr>
        <p:sp>
          <p:nvSpPr>
            <p:cNvPr id="39" name="Oval 8"/>
            <p:cNvSpPr/>
            <p:nvPr/>
          </p:nvSpPr>
          <p:spPr>
            <a:xfrm>
              <a:off x="6560456" y="2515733"/>
              <a:ext cx="359999" cy="359998"/>
            </a:xfrm>
            <a:prstGeom prst="ellipse">
              <a:avLst/>
            </a:prstGeom>
            <a:solidFill>
              <a:schemeClr val="bg1">
                <a:lumMod val="85000"/>
              </a:schemeClr>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cs typeface="+mn-ea"/>
                <a:sym typeface="+mn-lt"/>
              </a:endParaRPr>
            </a:p>
          </p:txBody>
        </p:sp>
        <p:grpSp>
          <p:nvGrpSpPr>
            <p:cNvPr id="40" name="Group 9"/>
            <p:cNvGrpSpPr>
              <a:grpSpLocks noChangeAspect="1"/>
            </p:cNvGrpSpPr>
            <p:nvPr/>
          </p:nvGrpSpPr>
          <p:grpSpPr>
            <a:xfrm>
              <a:off x="6653303" y="2610240"/>
              <a:ext cx="174299" cy="177740"/>
              <a:chOff x="7160655" y="2178006"/>
              <a:chExt cx="379359" cy="386846"/>
            </a:xfrm>
            <a:solidFill>
              <a:schemeClr val="bg1">
                <a:lumMod val="95000"/>
              </a:schemeClr>
            </a:solidFill>
          </p:grpSpPr>
          <p:sp>
            <p:nvSpPr>
              <p:cNvPr id="41"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sp>
            <p:nvSpPr>
              <p:cNvPr id="42" name="Freeform 37"/>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sp>
            <p:nvSpPr>
              <p:cNvPr id="43" name="Freeform 38"/>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p:spPr>
            <p:txBody>
              <a:bodyPr/>
              <a:lstStyle/>
              <a:p>
                <a:pPr eaLnBrk="1" fontAlgn="auto" hangingPunct="1">
                  <a:spcBef>
                    <a:spcPts val="0"/>
                  </a:spcBef>
                  <a:spcAft>
                    <a:spcPts val="0"/>
                  </a:spcAft>
                  <a:defRPr/>
                </a:pPr>
                <a:endParaRPr lang="en-US">
                  <a:cs typeface="+mn-ea"/>
                  <a:sym typeface="+mn-lt"/>
                </a:endParaRPr>
              </a:p>
            </p:txBody>
          </p:sp>
        </p:grpSp>
      </p:grpSp>
      <p:sp>
        <p:nvSpPr>
          <p:cNvPr id="45" name="TextBox 9"/>
          <p:cNvSpPr txBox="1"/>
          <p:nvPr/>
        </p:nvSpPr>
        <p:spPr>
          <a:xfrm>
            <a:off x="424576" y="2238331"/>
            <a:ext cx="2281180" cy="730885"/>
          </a:xfrm>
          <a:prstGeom prst="rect">
            <a:avLst/>
          </a:prstGeom>
        </p:spPr>
        <p:txBody>
          <a:bodyPr wrap="square">
            <a:spAutoFit/>
            <a:scene3d>
              <a:camera prst="orthographicFront"/>
              <a:lightRig rig="threePt" dir="t"/>
            </a:scene3d>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r"/>
            <a:r>
              <a:rPr lang="zh-CN" altLang="en-US" sz="1600" dirty="0">
                <a:solidFill>
                  <a:schemeClr val="tx1"/>
                </a:solidFill>
                <a:effectLst>
                  <a:outerShdw blurRad="38100" dist="19050" dir="2700000" algn="tl" rotWithShape="0">
                    <a:schemeClr val="dk1">
                      <a:alpha val="40000"/>
                      <a:alpha val="40000"/>
                    </a:schemeClr>
                  </a:outerShdw>
                </a:effectLst>
                <a:latin typeface="+mn-lt"/>
                <a:ea typeface="+mn-ea"/>
                <a:cs typeface="+mn-ea"/>
                <a:sym typeface="+mn-lt"/>
              </a:rPr>
              <a:t>“根据提供的轨迹数据完成停留点检测任务”</a:t>
            </a:r>
          </a:p>
        </p:txBody>
      </p:sp>
      <p:pic>
        <p:nvPicPr>
          <p:cNvPr id="53" name="图形 3"/>
          <p:cNvPicPr>
            <a:picLocks noChangeAspect="1"/>
          </p:cNvPicPr>
          <p:nvPr/>
        </p:nvPicPr>
        <p:blipFill>
          <a:blip r:embed="rId4"/>
          <a:stretch>
            <a:fillRect/>
          </a:stretch>
        </p:blipFill>
        <p:spPr>
          <a:xfrm>
            <a:off x="519467" y="309490"/>
            <a:ext cx="3057110" cy="561730"/>
          </a:xfrm>
          <a:prstGeom prst="rect">
            <a:avLst/>
          </a:prstGeom>
        </p:spPr>
      </p:pic>
      <p:sp>
        <p:nvSpPr>
          <p:cNvPr id="36" name="文本框 35"/>
          <p:cNvSpPr txBox="1"/>
          <p:nvPr/>
        </p:nvSpPr>
        <p:spPr>
          <a:xfrm>
            <a:off x="316869" y="1576687"/>
            <a:ext cx="2962177" cy="646331"/>
          </a:xfrm>
          <a:prstGeom prst="rect">
            <a:avLst/>
          </a:prstGeom>
          <a:noFill/>
        </p:spPr>
        <p:txBody>
          <a:bodyPr wrap="square" rtlCol="0">
            <a:spAutoFit/>
          </a:bodyPr>
          <a:lstStyle/>
          <a:p>
            <a:r>
              <a:rPr lang="zh-CN" altLang="en-US" b="0" i="0" u="none" strike="noStrike" dirty="0">
                <a:solidFill>
                  <a:srgbClr val="333333"/>
                </a:solidFill>
                <a:effectLst/>
                <a:latin typeface="Open Sans" panose="020B0306030504020204" pitchFamily="34" charset="0"/>
              </a:rPr>
              <a:t>清晰明确的问题内容，只需要调用一次</a:t>
            </a:r>
            <a:r>
              <a:rPr lang="en-US" altLang="zh-CN" b="0" i="0" u="none" strike="noStrike" dirty="0">
                <a:solidFill>
                  <a:srgbClr val="333333"/>
                </a:solidFill>
                <a:effectLst/>
                <a:latin typeface="Open Sans" panose="020B0306030504020204" pitchFamily="34" charset="0"/>
              </a:rPr>
              <a:t>API</a:t>
            </a:r>
            <a:endParaRPr kumimoji="1" lang="zh-CN" altLang="en-US" dirty="0"/>
          </a:p>
        </p:txBody>
      </p:sp>
      <p:sp>
        <p:nvSpPr>
          <p:cNvPr id="54" name="文本框 53"/>
          <p:cNvSpPr txBox="1"/>
          <p:nvPr/>
        </p:nvSpPr>
        <p:spPr>
          <a:xfrm>
            <a:off x="360174" y="3978667"/>
            <a:ext cx="2962177" cy="646331"/>
          </a:xfrm>
          <a:prstGeom prst="rect">
            <a:avLst/>
          </a:prstGeom>
          <a:noFill/>
        </p:spPr>
        <p:txBody>
          <a:bodyPr wrap="square" rtlCol="0">
            <a:spAutoFit/>
          </a:bodyPr>
          <a:lstStyle/>
          <a:p>
            <a:r>
              <a:rPr lang="zh-CN" altLang="en-US" b="0" i="0" u="none" strike="noStrike" dirty="0">
                <a:solidFill>
                  <a:srgbClr val="333333"/>
                </a:solidFill>
                <a:effectLst/>
                <a:latin typeface="Open Sans" panose="020B0306030504020204" pitchFamily="34" charset="0"/>
              </a:rPr>
              <a:t>开放性问题，没有标准的解决方法</a:t>
            </a:r>
            <a:endParaRPr kumimoji="1" lang="zh-CN" altLang="en-US" dirty="0"/>
          </a:p>
        </p:txBody>
      </p:sp>
      <p:sp>
        <p:nvSpPr>
          <p:cNvPr id="55" name="文本框 54"/>
          <p:cNvSpPr txBox="1"/>
          <p:nvPr/>
        </p:nvSpPr>
        <p:spPr>
          <a:xfrm>
            <a:off x="8883108" y="1379228"/>
            <a:ext cx="2962177" cy="646331"/>
          </a:xfrm>
          <a:prstGeom prst="rect">
            <a:avLst/>
          </a:prstGeom>
          <a:noFill/>
        </p:spPr>
        <p:txBody>
          <a:bodyPr wrap="square" rtlCol="0">
            <a:spAutoFit/>
          </a:bodyPr>
          <a:lstStyle/>
          <a:p>
            <a:r>
              <a:rPr lang="zh-CN" altLang="en-US" b="0" i="0" u="none" strike="noStrike" dirty="0">
                <a:solidFill>
                  <a:srgbClr val="333333"/>
                </a:solidFill>
                <a:effectLst/>
                <a:latin typeface="Open Sans" panose="020B0306030504020204" pitchFamily="34" charset="0"/>
              </a:rPr>
              <a:t>复杂的需求但有清晰明确的解决方案，多次调用</a:t>
            </a:r>
            <a:r>
              <a:rPr lang="en-US" altLang="zh-CN" b="0" i="0" u="none" strike="noStrike" dirty="0">
                <a:solidFill>
                  <a:srgbClr val="333333"/>
                </a:solidFill>
                <a:effectLst/>
                <a:latin typeface="Open Sans" panose="020B0306030504020204" pitchFamily="34" charset="0"/>
              </a:rPr>
              <a:t>API</a:t>
            </a:r>
            <a:endParaRPr kumimoji="1" lang="zh-CN" altLang="en-US" dirty="0"/>
          </a:p>
        </p:txBody>
      </p:sp>
      <p:sp>
        <p:nvSpPr>
          <p:cNvPr id="56" name="文本框 55"/>
          <p:cNvSpPr txBox="1"/>
          <p:nvPr/>
        </p:nvSpPr>
        <p:spPr>
          <a:xfrm>
            <a:off x="8882588" y="3928209"/>
            <a:ext cx="2962177" cy="646331"/>
          </a:xfrm>
          <a:prstGeom prst="rect">
            <a:avLst/>
          </a:prstGeom>
          <a:noFill/>
        </p:spPr>
        <p:txBody>
          <a:bodyPr wrap="square" rtlCol="0">
            <a:spAutoFit/>
          </a:bodyPr>
          <a:lstStyle/>
          <a:p>
            <a:r>
              <a:rPr lang="zh-CN" altLang="en-US" b="0" i="0" u="none" strike="noStrike" dirty="0">
                <a:solidFill>
                  <a:srgbClr val="333333"/>
                </a:solidFill>
                <a:effectLst/>
                <a:latin typeface="Open Sans" panose="020B0306030504020204" pitchFamily="34" charset="0"/>
              </a:rPr>
              <a:t>复杂的需求但</a:t>
            </a:r>
            <a:r>
              <a:rPr lang="zh-CN" altLang="en-US" b="1" i="0" strike="noStrike" dirty="0">
                <a:solidFill>
                  <a:srgbClr val="00B0F0"/>
                </a:solidFill>
                <a:effectLst/>
                <a:latin typeface="Open Sans" panose="020B0306030504020204" pitchFamily="34" charset="0"/>
              </a:rPr>
              <a:t>没有</a:t>
            </a:r>
            <a:r>
              <a:rPr lang="zh-CN" altLang="en-US" b="0" i="0" u="none" strike="noStrike" dirty="0">
                <a:solidFill>
                  <a:srgbClr val="333333"/>
                </a:solidFill>
                <a:effectLst/>
                <a:latin typeface="Open Sans" panose="020B0306030504020204" pitchFamily="34" charset="0"/>
              </a:rPr>
              <a:t>清晰明确的解决方案，多次调用</a:t>
            </a:r>
            <a:r>
              <a:rPr lang="en-US" altLang="zh-CN" b="0" i="0" u="none" strike="noStrike" dirty="0">
                <a:solidFill>
                  <a:srgbClr val="333333"/>
                </a:solidFill>
                <a:effectLst/>
                <a:latin typeface="Open Sans" panose="020B0306030504020204" pitchFamily="34" charset="0"/>
              </a:rPr>
              <a:t>API</a:t>
            </a:r>
            <a:endParaRPr kumimoji="1" lang="zh-CN" altLang="en-US" dirty="0"/>
          </a:p>
        </p:txBody>
      </p:sp>
      <p:sp>
        <p:nvSpPr>
          <p:cNvPr id="57" name="五角星 56"/>
          <p:cNvSpPr/>
          <p:nvPr/>
        </p:nvSpPr>
        <p:spPr>
          <a:xfrm>
            <a:off x="3322601" y="3978735"/>
            <a:ext cx="380930" cy="380930"/>
          </a:xfrm>
          <a:prstGeom prst="star5">
            <a:avLst/>
          </a:prstGeom>
          <a:solidFill>
            <a:srgbClr val="FFB93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00"/>
              </a:solidFil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5"/>
          <p:cNvSpPr/>
          <p:nvPr/>
        </p:nvSpPr>
        <p:spPr>
          <a:xfrm rot="18900000" flipH="1">
            <a:off x="1105053" y="751119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 name="PA-文本框 6"/>
          <p:cNvSpPr txBox="1"/>
          <p:nvPr>
            <p:custDataLst>
              <p:tags r:id="rId1"/>
            </p:custDataLst>
          </p:nvPr>
        </p:nvSpPr>
        <p:spPr>
          <a:xfrm>
            <a:off x="5730975" y="2321003"/>
            <a:ext cx="6478709" cy="4338320"/>
          </a:xfrm>
          <a:prstGeom prst="rect">
            <a:avLst/>
          </a:prstGeom>
          <a:noFill/>
        </p:spPr>
        <p:txBody>
          <a:bodyPr wrap="square" rtlCol="0">
            <a:spAutoFit/>
          </a:bodyPr>
          <a:lstStyle/>
          <a:p>
            <a:r>
              <a:rPr lang="en-US" altLang="zh-CN" sz="13800" b="1">
                <a:solidFill>
                  <a:schemeClr val="tx1">
                    <a:lumMod val="85000"/>
                    <a:lumOff val="15000"/>
                    <a:alpha val="4000"/>
                  </a:schemeClr>
                </a:solidFill>
                <a:cs typeface="+mn-ea"/>
                <a:sym typeface="+mn-lt"/>
              </a:rPr>
              <a:t>PART</a:t>
            </a:r>
            <a:r>
              <a:rPr lang="zh-CN" altLang="en-US" sz="13800" b="1">
                <a:solidFill>
                  <a:schemeClr val="tx1">
                    <a:lumMod val="85000"/>
                    <a:lumOff val="15000"/>
                    <a:alpha val="4000"/>
                  </a:schemeClr>
                </a:solidFill>
                <a:cs typeface="+mn-ea"/>
                <a:sym typeface="+mn-lt"/>
              </a:rPr>
              <a:t> </a:t>
            </a:r>
            <a:r>
              <a:rPr lang="en-US" altLang="zh-CN" sz="13800" b="1">
                <a:solidFill>
                  <a:schemeClr val="tx1">
                    <a:lumMod val="85000"/>
                    <a:lumOff val="15000"/>
                    <a:alpha val="4000"/>
                  </a:schemeClr>
                </a:solidFill>
                <a:cs typeface="+mn-ea"/>
                <a:sym typeface="+mn-lt"/>
              </a:rPr>
              <a:t>3</a:t>
            </a:r>
            <a:endParaRPr lang="en-US" altLang="zh-CN" sz="13800" b="1" dirty="0">
              <a:solidFill>
                <a:schemeClr val="tx1">
                  <a:lumMod val="85000"/>
                  <a:lumOff val="15000"/>
                  <a:alpha val="4000"/>
                </a:schemeClr>
              </a:solidFill>
              <a:cs typeface="+mn-ea"/>
              <a:sym typeface="+mn-lt"/>
            </a:endParaRPr>
          </a:p>
        </p:txBody>
      </p:sp>
      <p:grpSp>
        <p:nvGrpSpPr>
          <p:cNvPr id="3" name="PA-组合 8"/>
          <p:cNvGrpSpPr/>
          <p:nvPr>
            <p:custDataLst>
              <p:tags r:id="rId2"/>
            </p:custDataLst>
          </p:nvPr>
        </p:nvGrpSpPr>
        <p:grpSpPr>
          <a:xfrm>
            <a:off x="6866475" y="2734936"/>
            <a:ext cx="4207708" cy="1280696"/>
            <a:chOff x="3038192" y="2388267"/>
            <a:chExt cx="4207708" cy="1280696"/>
          </a:xfrm>
        </p:grpSpPr>
        <p:sp>
          <p:nvSpPr>
            <p:cNvPr id="4" name="PA-文本框 6"/>
            <p:cNvSpPr txBox="1"/>
            <p:nvPr>
              <p:custDataLst>
                <p:tags r:id="rId11"/>
              </p:custDataLst>
            </p:nvPr>
          </p:nvSpPr>
          <p:spPr>
            <a:xfrm>
              <a:off x="3038192" y="2388267"/>
              <a:ext cx="3466512" cy="768350"/>
            </a:xfrm>
            <a:prstGeom prst="rect">
              <a:avLst/>
            </a:prstGeom>
            <a:noFill/>
          </p:spPr>
          <p:txBody>
            <a:bodyPr wrap="square" rtlCol="0">
              <a:spAutoFit/>
            </a:bodyPr>
            <a:lstStyle>
              <a:defPPr>
                <a:defRPr lang="zh-CN"/>
              </a:defPPr>
              <a:lvl1pPr>
                <a:defRPr sz="4400" b="1">
                  <a:solidFill>
                    <a:schemeClr val="tx1">
                      <a:lumMod val="65000"/>
                      <a:lumOff val="3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项目进度</a:t>
              </a:r>
            </a:p>
          </p:txBody>
        </p:sp>
        <p:sp>
          <p:nvSpPr>
            <p:cNvPr id="5" name="PA-文本框 9"/>
            <p:cNvSpPr txBox="1"/>
            <p:nvPr>
              <p:custDataLst>
                <p:tags r:id="rId12"/>
              </p:custDataLst>
            </p:nvPr>
          </p:nvSpPr>
          <p:spPr>
            <a:xfrm>
              <a:off x="3038192" y="3177473"/>
              <a:ext cx="4207708" cy="491490"/>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en-US" altLang="zh-CN" sz="2000" dirty="0">
                  <a:solidFill>
                    <a:schemeClr val="bg1">
                      <a:lumMod val="50000"/>
                    </a:schemeClr>
                  </a:solidFill>
                  <a:latin typeface="+mn-lt"/>
                  <a:ea typeface="+mn-ea"/>
                  <a:cs typeface="+mn-ea"/>
                  <a:sym typeface="+mn-lt"/>
                </a:rPr>
                <a:t>Project Progress</a:t>
              </a:r>
            </a:p>
          </p:txBody>
        </p:sp>
      </p:grpSp>
      <p:grpSp>
        <p:nvGrpSpPr>
          <p:cNvPr id="6" name="PA-组合 4"/>
          <p:cNvGrpSpPr/>
          <p:nvPr>
            <p:custDataLst>
              <p:tags r:id="rId3"/>
            </p:custDataLst>
          </p:nvPr>
        </p:nvGrpSpPr>
        <p:grpSpPr>
          <a:xfrm>
            <a:off x="793215" y="2059913"/>
            <a:ext cx="4937760" cy="2738173"/>
            <a:chOff x="2942706" y="3557847"/>
            <a:chExt cx="4937760" cy="2738173"/>
          </a:xfrm>
        </p:grpSpPr>
        <p:sp>
          <p:nvSpPr>
            <p:cNvPr id="7" name="PA-圆角矩形 1"/>
            <p:cNvSpPr/>
            <p:nvPr>
              <p:custDataLst>
                <p:tags r:id="rId8"/>
              </p:custDataLst>
            </p:nvPr>
          </p:nvSpPr>
          <p:spPr>
            <a:xfrm>
              <a:off x="2942706" y="3557847"/>
              <a:ext cx="4937760" cy="2738173"/>
            </a:xfrm>
            <a:prstGeom prst="roundRect">
              <a:avLst>
                <a:gd name="adj" fmla="val 6999"/>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A-任意多边形 9"/>
            <p:cNvSpPr>
              <a:spLocks noEditPoints="1"/>
            </p:cNvSpPr>
            <p:nvPr>
              <p:custDataLst>
                <p:tags r:id="rId9"/>
              </p:custDataLst>
            </p:nvPr>
          </p:nvSpPr>
          <p:spPr bwMode="auto">
            <a:xfrm>
              <a:off x="3391370" y="3914195"/>
              <a:ext cx="631990" cy="637351"/>
            </a:xfrm>
            <a:custGeom>
              <a:avLst/>
              <a:gdLst>
                <a:gd name="T0" fmla="*/ 518 w 695"/>
                <a:gd name="T1" fmla="*/ 531 h 696"/>
                <a:gd name="T2" fmla="*/ 529 w 695"/>
                <a:gd name="T3" fmla="*/ 404 h 696"/>
                <a:gd name="T4" fmla="*/ 695 w 695"/>
                <a:gd name="T5" fmla="*/ 1 h 696"/>
                <a:gd name="T6" fmla="*/ 695 w 695"/>
                <a:gd name="T7" fmla="*/ 0 h 696"/>
                <a:gd name="T8" fmla="*/ 695 w 695"/>
                <a:gd name="T9" fmla="*/ 0 h 696"/>
                <a:gd name="T10" fmla="*/ 695 w 695"/>
                <a:gd name="T11" fmla="*/ 0 h 696"/>
                <a:gd name="T12" fmla="*/ 695 w 695"/>
                <a:gd name="T13" fmla="*/ 0 h 696"/>
                <a:gd name="T14" fmla="*/ 292 w 695"/>
                <a:gd name="T15" fmla="*/ 166 h 696"/>
                <a:gd name="T16" fmla="*/ 165 w 695"/>
                <a:gd name="T17" fmla="*/ 178 h 696"/>
                <a:gd name="T18" fmla="*/ 10 w 695"/>
                <a:gd name="T19" fmla="*/ 338 h 696"/>
                <a:gd name="T20" fmla="*/ 56 w 695"/>
                <a:gd name="T21" fmla="*/ 384 h 696"/>
                <a:gd name="T22" fmla="*/ 157 w 695"/>
                <a:gd name="T23" fmla="*/ 387 h 696"/>
                <a:gd name="T24" fmla="*/ 171 w 695"/>
                <a:gd name="T25" fmla="*/ 419 h 696"/>
                <a:gd name="T26" fmla="*/ 200 w 695"/>
                <a:gd name="T27" fmla="*/ 495 h 696"/>
                <a:gd name="T28" fmla="*/ 200 w 695"/>
                <a:gd name="T29" fmla="*/ 495 h 696"/>
                <a:gd name="T30" fmla="*/ 200 w 695"/>
                <a:gd name="T31" fmla="*/ 496 h 696"/>
                <a:gd name="T32" fmla="*/ 200 w 695"/>
                <a:gd name="T33" fmla="*/ 496 h 696"/>
                <a:gd name="T34" fmla="*/ 200 w 695"/>
                <a:gd name="T35" fmla="*/ 496 h 696"/>
                <a:gd name="T36" fmla="*/ 276 w 695"/>
                <a:gd name="T37" fmla="*/ 525 h 696"/>
                <a:gd name="T38" fmla="*/ 309 w 695"/>
                <a:gd name="T39" fmla="*/ 538 h 696"/>
                <a:gd name="T40" fmla="*/ 312 w 695"/>
                <a:gd name="T41" fmla="*/ 640 h 696"/>
                <a:gd name="T42" fmla="*/ 358 w 695"/>
                <a:gd name="T43" fmla="*/ 686 h 696"/>
                <a:gd name="T44" fmla="*/ 518 w 695"/>
                <a:gd name="T45" fmla="*/ 531 h 696"/>
                <a:gd name="T46" fmla="*/ 405 w 695"/>
                <a:gd name="T47" fmla="*/ 291 h 696"/>
                <a:gd name="T48" fmla="*/ 405 w 695"/>
                <a:gd name="T49" fmla="*/ 178 h 696"/>
                <a:gd name="T50" fmla="*/ 518 w 695"/>
                <a:gd name="T51" fmla="*/ 178 h 696"/>
                <a:gd name="T52" fmla="*/ 518 w 695"/>
                <a:gd name="T53" fmla="*/ 291 h 696"/>
                <a:gd name="T54" fmla="*/ 405 w 695"/>
                <a:gd name="T55" fmla="*/ 291 h 696"/>
                <a:gd name="T56" fmla="*/ 219 w 695"/>
                <a:gd name="T57" fmla="*/ 559 h 696"/>
                <a:gd name="T58" fmla="*/ 163 w 695"/>
                <a:gd name="T59" fmla="*/ 532 h 696"/>
                <a:gd name="T60" fmla="*/ 136 w 695"/>
                <a:gd name="T61" fmla="*/ 476 h 696"/>
                <a:gd name="T62" fmla="*/ 105 w 695"/>
                <a:gd name="T63" fmla="*/ 445 h 696"/>
                <a:gd name="T64" fmla="*/ 42 w 695"/>
                <a:gd name="T65" fmla="*/ 515 h 696"/>
                <a:gd name="T66" fmla="*/ 78 w 695"/>
                <a:gd name="T67" fmla="*/ 537 h 696"/>
                <a:gd name="T68" fmla="*/ 67 w 695"/>
                <a:gd name="T69" fmla="*/ 605 h 696"/>
                <a:gd name="T70" fmla="*/ 64 w 695"/>
                <a:gd name="T71" fmla="*/ 631 h 696"/>
                <a:gd name="T72" fmla="*/ 90 w 695"/>
                <a:gd name="T73" fmla="*/ 628 h 696"/>
                <a:gd name="T74" fmla="*/ 158 w 695"/>
                <a:gd name="T75" fmla="*/ 616 h 696"/>
                <a:gd name="T76" fmla="*/ 179 w 695"/>
                <a:gd name="T77" fmla="*/ 653 h 696"/>
                <a:gd name="T78" fmla="*/ 249 w 695"/>
                <a:gd name="T79" fmla="*/ 589 h 696"/>
                <a:gd name="T80" fmla="*/ 219 w 695"/>
                <a:gd name="T81" fmla="*/ 5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5" h="696">
                  <a:moveTo>
                    <a:pt x="518" y="531"/>
                  </a:moveTo>
                  <a:cubicBezTo>
                    <a:pt x="524" y="508"/>
                    <a:pt x="534" y="499"/>
                    <a:pt x="529" y="404"/>
                  </a:cubicBezTo>
                  <a:cubicBezTo>
                    <a:pt x="694" y="241"/>
                    <a:pt x="695" y="15"/>
                    <a:pt x="695" y="1"/>
                  </a:cubicBezTo>
                  <a:cubicBezTo>
                    <a:pt x="695" y="1"/>
                    <a:pt x="695" y="0"/>
                    <a:pt x="695" y="0"/>
                  </a:cubicBezTo>
                  <a:cubicBezTo>
                    <a:pt x="695" y="0"/>
                    <a:pt x="695" y="0"/>
                    <a:pt x="695" y="0"/>
                  </a:cubicBezTo>
                  <a:cubicBezTo>
                    <a:pt x="695" y="0"/>
                    <a:pt x="695" y="0"/>
                    <a:pt x="695" y="0"/>
                  </a:cubicBezTo>
                  <a:cubicBezTo>
                    <a:pt x="695" y="0"/>
                    <a:pt x="695" y="0"/>
                    <a:pt x="695" y="0"/>
                  </a:cubicBezTo>
                  <a:cubicBezTo>
                    <a:pt x="681" y="0"/>
                    <a:pt x="455" y="2"/>
                    <a:pt x="292" y="166"/>
                  </a:cubicBezTo>
                  <a:cubicBezTo>
                    <a:pt x="196" y="161"/>
                    <a:pt x="187" y="171"/>
                    <a:pt x="165" y="178"/>
                  </a:cubicBezTo>
                  <a:cubicBezTo>
                    <a:pt x="123" y="189"/>
                    <a:pt x="20" y="299"/>
                    <a:pt x="10" y="338"/>
                  </a:cubicBezTo>
                  <a:cubicBezTo>
                    <a:pt x="0" y="376"/>
                    <a:pt x="41" y="382"/>
                    <a:pt x="56" y="384"/>
                  </a:cubicBezTo>
                  <a:cubicBezTo>
                    <a:pt x="70" y="385"/>
                    <a:pt x="150" y="376"/>
                    <a:pt x="157" y="387"/>
                  </a:cubicBezTo>
                  <a:cubicBezTo>
                    <a:pt x="157" y="387"/>
                    <a:pt x="170" y="396"/>
                    <a:pt x="171" y="419"/>
                  </a:cubicBezTo>
                  <a:cubicBezTo>
                    <a:pt x="171" y="442"/>
                    <a:pt x="183" y="475"/>
                    <a:pt x="200" y="495"/>
                  </a:cubicBezTo>
                  <a:cubicBezTo>
                    <a:pt x="200" y="495"/>
                    <a:pt x="200" y="495"/>
                    <a:pt x="200" y="495"/>
                  </a:cubicBezTo>
                  <a:cubicBezTo>
                    <a:pt x="200" y="495"/>
                    <a:pt x="200" y="495"/>
                    <a:pt x="200" y="496"/>
                  </a:cubicBezTo>
                  <a:cubicBezTo>
                    <a:pt x="200" y="496"/>
                    <a:pt x="200" y="496"/>
                    <a:pt x="200" y="496"/>
                  </a:cubicBezTo>
                  <a:cubicBezTo>
                    <a:pt x="200" y="496"/>
                    <a:pt x="200" y="496"/>
                    <a:pt x="200" y="496"/>
                  </a:cubicBezTo>
                  <a:cubicBezTo>
                    <a:pt x="221" y="513"/>
                    <a:pt x="253" y="524"/>
                    <a:pt x="276" y="525"/>
                  </a:cubicBezTo>
                  <a:cubicBezTo>
                    <a:pt x="300" y="526"/>
                    <a:pt x="309" y="538"/>
                    <a:pt x="309" y="538"/>
                  </a:cubicBezTo>
                  <a:cubicBezTo>
                    <a:pt x="319" y="545"/>
                    <a:pt x="311" y="625"/>
                    <a:pt x="312" y="640"/>
                  </a:cubicBezTo>
                  <a:cubicBezTo>
                    <a:pt x="313" y="655"/>
                    <a:pt x="319" y="696"/>
                    <a:pt x="358" y="686"/>
                  </a:cubicBezTo>
                  <a:cubicBezTo>
                    <a:pt x="396" y="676"/>
                    <a:pt x="506" y="573"/>
                    <a:pt x="518" y="531"/>
                  </a:cubicBezTo>
                  <a:close/>
                  <a:moveTo>
                    <a:pt x="405" y="291"/>
                  </a:moveTo>
                  <a:cubicBezTo>
                    <a:pt x="373" y="260"/>
                    <a:pt x="373" y="209"/>
                    <a:pt x="405" y="178"/>
                  </a:cubicBezTo>
                  <a:cubicBezTo>
                    <a:pt x="436" y="147"/>
                    <a:pt x="486" y="147"/>
                    <a:pt x="518" y="178"/>
                  </a:cubicBezTo>
                  <a:cubicBezTo>
                    <a:pt x="549" y="209"/>
                    <a:pt x="549" y="260"/>
                    <a:pt x="518" y="291"/>
                  </a:cubicBezTo>
                  <a:cubicBezTo>
                    <a:pt x="486" y="322"/>
                    <a:pt x="436" y="322"/>
                    <a:pt x="405" y="291"/>
                  </a:cubicBezTo>
                  <a:close/>
                  <a:moveTo>
                    <a:pt x="219" y="559"/>
                  </a:moveTo>
                  <a:cubicBezTo>
                    <a:pt x="194" y="556"/>
                    <a:pt x="176" y="545"/>
                    <a:pt x="163" y="532"/>
                  </a:cubicBezTo>
                  <a:cubicBezTo>
                    <a:pt x="150" y="519"/>
                    <a:pt x="139" y="501"/>
                    <a:pt x="136" y="476"/>
                  </a:cubicBezTo>
                  <a:cubicBezTo>
                    <a:pt x="132" y="454"/>
                    <a:pt x="119" y="444"/>
                    <a:pt x="105" y="445"/>
                  </a:cubicBezTo>
                  <a:cubicBezTo>
                    <a:pt x="91" y="447"/>
                    <a:pt x="45" y="498"/>
                    <a:pt x="42" y="515"/>
                  </a:cubicBezTo>
                  <a:cubicBezTo>
                    <a:pt x="39" y="533"/>
                    <a:pt x="65" y="525"/>
                    <a:pt x="78" y="537"/>
                  </a:cubicBezTo>
                  <a:cubicBezTo>
                    <a:pt x="92" y="549"/>
                    <a:pt x="77" y="585"/>
                    <a:pt x="67" y="605"/>
                  </a:cubicBezTo>
                  <a:cubicBezTo>
                    <a:pt x="62" y="615"/>
                    <a:pt x="59" y="625"/>
                    <a:pt x="64" y="631"/>
                  </a:cubicBezTo>
                  <a:cubicBezTo>
                    <a:pt x="69" y="636"/>
                    <a:pt x="80" y="633"/>
                    <a:pt x="90" y="628"/>
                  </a:cubicBezTo>
                  <a:cubicBezTo>
                    <a:pt x="109" y="618"/>
                    <a:pt x="146" y="603"/>
                    <a:pt x="158" y="616"/>
                  </a:cubicBezTo>
                  <a:cubicBezTo>
                    <a:pt x="170" y="630"/>
                    <a:pt x="162" y="656"/>
                    <a:pt x="179" y="653"/>
                  </a:cubicBezTo>
                  <a:cubicBezTo>
                    <a:pt x="197" y="650"/>
                    <a:pt x="248" y="603"/>
                    <a:pt x="249" y="589"/>
                  </a:cubicBezTo>
                  <a:cubicBezTo>
                    <a:pt x="251" y="575"/>
                    <a:pt x="241" y="563"/>
                    <a:pt x="219" y="559"/>
                  </a:cubicBezTo>
                  <a:close/>
                </a:path>
              </a:pathLst>
            </a:custGeom>
            <a:solidFill>
              <a:schemeClr val="bg1">
                <a:alpha val="64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PA-文本框 23"/>
            <p:cNvSpPr txBox="1"/>
            <p:nvPr>
              <p:custDataLst>
                <p:tags r:id="rId10"/>
              </p:custDataLst>
            </p:nvPr>
          </p:nvSpPr>
          <p:spPr>
            <a:xfrm>
              <a:off x="3344925" y="5268885"/>
              <a:ext cx="3187054" cy="769441"/>
            </a:xfrm>
            <a:prstGeom prst="rect">
              <a:avLst/>
            </a:prstGeom>
            <a:noFill/>
          </p:spPr>
          <p:txBody>
            <a:bodyPr wrap="square" rtlCol="0">
              <a:spAutoFit/>
            </a:bodyPr>
            <a:lstStyle/>
            <a:p>
              <a:r>
                <a:rPr lang="en-US" altLang="zh-CN" sz="4400">
                  <a:solidFill>
                    <a:schemeClr val="bg1"/>
                  </a:solidFill>
                  <a:cs typeface="+mn-ea"/>
                  <a:sym typeface="+mn-lt"/>
                </a:rPr>
                <a:t>PART</a:t>
              </a:r>
              <a:endParaRPr lang="zh-CN" altLang="en-US" sz="4400">
                <a:solidFill>
                  <a:schemeClr val="bg1"/>
                </a:solidFill>
                <a:cs typeface="+mn-ea"/>
                <a:sym typeface="+mn-lt"/>
              </a:endParaRPr>
            </a:p>
          </p:txBody>
        </p:sp>
      </p:grpSp>
      <p:grpSp>
        <p:nvGrpSpPr>
          <p:cNvPr id="10" name="PA-组合 5"/>
          <p:cNvGrpSpPr/>
          <p:nvPr>
            <p:custDataLst>
              <p:tags r:id="rId4"/>
            </p:custDataLst>
          </p:nvPr>
        </p:nvGrpSpPr>
        <p:grpSpPr>
          <a:xfrm>
            <a:off x="5005002" y="1631509"/>
            <a:ext cx="856808" cy="856808"/>
            <a:chOff x="7177741" y="3129443"/>
            <a:chExt cx="856808" cy="856808"/>
          </a:xfrm>
        </p:grpSpPr>
        <p:sp>
          <p:nvSpPr>
            <p:cNvPr id="11" name="PA-椭圆 3"/>
            <p:cNvSpPr/>
            <p:nvPr>
              <p:custDataLst>
                <p:tags r:id="rId6"/>
              </p:custDataLst>
            </p:nvPr>
          </p:nvSpPr>
          <p:spPr>
            <a:xfrm rot="9900000">
              <a:off x="7177741" y="3129443"/>
              <a:ext cx="856808" cy="8568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PA-任意多边形 5"/>
            <p:cNvSpPr/>
            <p:nvPr>
              <p:custDataLst>
                <p:tags r:id="rId7"/>
              </p:custDataLst>
            </p:nvPr>
          </p:nvSpPr>
          <p:spPr bwMode="auto">
            <a:xfrm rot="5400000">
              <a:off x="7540920" y="3467899"/>
              <a:ext cx="130450" cy="232018"/>
            </a:xfrm>
            <a:custGeom>
              <a:avLst/>
              <a:gdLst>
                <a:gd name="T0" fmla="*/ 456 w 456"/>
                <a:gd name="T1" fmla="*/ 403 h 808"/>
                <a:gd name="T2" fmla="*/ 65 w 456"/>
                <a:gd name="T3" fmla="*/ 793 h 808"/>
                <a:gd name="T4" fmla="*/ 14 w 456"/>
                <a:gd name="T5" fmla="*/ 793 h 808"/>
                <a:gd name="T6" fmla="*/ 14 w 456"/>
                <a:gd name="T7" fmla="*/ 741 h 808"/>
                <a:gd name="T8" fmla="*/ 353 w 456"/>
                <a:gd name="T9" fmla="*/ 403 h 808"/>
                <a:gd name="T10" fmla="*/ 14 w 456"/>
                <a:gd name="T11" fmla="*/ 67 h 808"/>
                <a:gd name="T12" fmla="*/ 14 w 456"/>
                <a:gd name="T13" fmla="*/ 15 h 808"/>
                <a:gd name="T14" fmla="*/ 65 w 456"/>
                <a:gd name="T15" fmla="*/ 14 h 808"/>
                <a:gd name="T16" fmla="*/ 65 w 456"/>
                <a:gd name="T17" fmla="*/ 15 h 808"/>
                <a:gd name="T18" fmla="*/ 456 w 456"/>
                <a:gd name="T19" fmla="*/ 403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808">
                  <a:moveTo>
                    <a:pt x="456" y="403"/>
                  </a:moveTo>
                  <a:cubicBezTo>
                    <a:pt x="65" y="793"/>
                    <a:pt x="65" y="793"/>
                    <a:pt x="65" y="793"/>
                  </a:cubicBezTo>
                  <a:cubicBezTo>
                    <a:pt x="51" y="808"/>
                    <a:pt x="28" y="807"/>
                    <a:pt x="14" y="793"/>
                  </a:cubicBezTo>
                  <a:cubicBezTo>
                    <a:pt x="0" y="779"/>
                    <a:pt x="0" y="756"/>
                    <a:pt x="14" y="741"/>
                  </a:cubicBezTo>
                  <a:cubicBezTo>
                    <a:pt x="353" y="403"/>
                    <a:pt x="353" y="403"/>
                    <a:pt x="353" y="403"/>
                  </a:cubicBezTo>
                  <a:cubicBezTo>
                    <a:pt x="14" y="67"/>
                    <a:pt x="14" y="67"/>
                    <a:pt x="14" y="67"/>
                  </a:cubicBezTo>
                  <a:cubicBezTo>
                    <a:pt x="0" y="53"/>
                    <a:pt x="0" y="29"/>
                    <a:pt x="14" y="15"/>
                  </a:cubicBezTo>
                  <a:cubicBezTo>
                    <a:pt x="28" y="1"/>
                    <a:pt x="51" y="0"/>
                    <a:pt x="65" y="14"/>
                  </a:cubicBezTo>
                  <a:cubicBezTo>
                    <a:pt x="65" y="14"/>
                    <a:pt x="65" y="14"/>
                    <a:pt x="65" y="15"/>
                  </a:cubicBezTo>
                  <a:lnTo>
                    <a:pt x="456" y="403"/>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3" name="PA-文本框 6"/>
          <p:cNvSpPr txBox="1"/>
          <p:nvPr>
            <p:custDataLst>
              <p:tags r:id="rId5"/>
            </p:custDataLst>
          </p:nvPr>
        </p:nvSpPr>
        <p:spPr>
          <a:xfrm>
            <a:off x="3918421" y="3172194"/>
            <a:ext cx="1699544" cy="1568450"/>
          </a:xfrm>
          <a:prstGeom prst="rect">
            <a:avLst/>
          </a:prstGeom>
          <a:noFill/>
        </p:spPr>
        <p:txBody>
          <a:bodyPr wrap="square" rtlCol="0">
            <a:spAutoFit/>
          </a:bodyPr>
          <a:lstStyle/>
          <a:p>
            <a:r>
              <a:rPr lang="en-US" altLang="zh-CN" sz="9600" dirty="0">
                <a:solidFill>
                  <a:schemeClr val="bg1"/>
                </a:solidFill>
                <a:cs typeface="+mn-ea"/>
                <a:sym typeface="+mn-lt"/>
              </a:rPr>
              <a:t>02</a:t>
            </a:r>
            <a:endParaRPr lang="en-US" sz="9600" dirty="0">
              <a:solidFill>
                <a:schemeClr val="bg1"/>
              </a:solidFill>
              <a:cs typeface="+mn-ea"/>
              <a:sym typeface="+mn-lt"/>
            </a:endParaRPr>
          </a:p>
        </p:txBody>
      </p:sp>
      <p:sp>
        <p:nvSpPr>
          <p:cNvPr id="19" name="Rectangle: Rounded Corners 25"/>
          <p:cNvSpPr/>
          <p:nvPr/>
        </p:nvSpPr>
        <p:spPr>
          <a:xfrm rot="18900000" flipH="1">
            <a:off x="1047599" y="-1509073"/>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0" name="Freeform: Shape 26"/>
          <p:cNvSpPr/>
          <p:nvPr/>
        </p:nvSpPr>
        <p:spPr>
          <a:xfrm rot="18900000" flipH="1">
            <a:off x="7528861" y="-224797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2" name="Rectangle: Rounded Corners 25"/>
          <p:cNvSpPr/>
          <p:nvPr/>
        </p:nvSpPr>
        <p:spPr>
          <a:xfrm rot="18900000" flipH="1">
            <a:off x="8728053" y="3395116"/>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3" name="Freeform: Shape 26"/>
          <p:cNvSpPr/>
          <p:nvPr/>
        </p:nvSpPr>
        <p:spPr>
          <a:xfrm rot="18900000" flipH="1">
            <a:off x="-3687423" y="659509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pic>
        <p:nvPicPr>
          <p:cNvPr id="15" name="图形 3"/>
          <p:cNvPicPr>
            <a:picLocks noChangeAspect="1"/>
          </p:cNvPicPr>
          <p:nvPr/>
        </p:nvPicPr>
        <p:blipFill>
          <a:blip r:embed="rId15"/>
          <a:stretch>
            <a:fillRect/>
          </a:stretch>
        </p:blipFill>
        <p:spPr>
          <a:xfrm>
            <a:off x="519467" y="309490"/>
            <a:ext cx="3057110" cy="56173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966084" y="-3004845"/>
            <a:ext cx="22130139" cy="13123517"/>
            <a:chOff x="-3966084" y="-3004845"/>
            <a:chExt cx="22130139" cy="13123517"/>
          </a:xfrm>
        </p:grpSpPr>
        <p:sp>
          <p:nvSpPr>
            <p:cNvPr id="25"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6"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7"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8"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9"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0" name="PA-文本框 6"/>
            <p:cNvSpPr txBox="1"/>
            <p:nvPr>
              <p:custDataLst>
                <p:tags r:id="rId1"/>
              </p:custDataLst>
            </p:nvPr>
          </p:nvSpPr>
          <p:spPr>
            <a:xfrm>
              <a:off x="2048022" y="1128079"/>
              <a:ext cx="6980544" cy="769441"/>
            </a:xfrm>
            <a:prstGeom prst="rect">
              <a:avLst/>
            </a:prstGeom>
            <a:noFill/>
          </p:spPr>
          <p:txBody>
            <a:bodyPr wrap="square" rtlCol="0">
              <a:spAutoFit/>
            </a:bodyPr>
            <a:lstStyle/>
            <a:p>
              <a:pPr lvl="0" algn="ctr">
                <a:buClrTx/>
                <a:buSzTx/>
                <a:buFontTx/>
              </a:pPr>
              <a:r>
                <a:rPr lang="zh-CN" altLang="en-US" sz="4400" b="1" dirty="0">
                  <a:latin typeface="微软雅黑" panose="020B0503020204020204" pitchFamily="34" charset="-122"/>
                  <a:ea typeface="微软雅黑" panose="020B0503020204020204" pitchFamily="34" charset="-122"/>
                  <a:cs typeface="+mn-ea"/>
                  <a:sym typeface="+mn-lt"/>
                </a:rPr>
                <a:t>信息辅助工具库</a:t>
              </a:r>
              <a:endParaRPr lang="en-US" altLang="zh-CN" sz="4400" b="1" dirty="0">
                <a:latin typeface="微软雅黑" panose="020B0503020204020204" pitchFamily="34" charset="-122"/>
                <a:ea typeface="微软雅黑" panose="020B0503020204020204" pitchFamily="34" charset="-122"/>
                <a:cs typeface="+mn-ea"/>
                <a:sym typeface="+mn-lt"/>
              </a:endParaRPr>
            </a:p>
          </p:txBody>
        </p:sp>
      </p:grpSp>
      <p:pic>
        <p:nvPicPr>
          <p:cNvPr id="31" name="图形 3"/>
          <p:cNvPicPr>
            <a:picLocks noChangeAspect="1"/>
          </p:cNvPicPr>
          <p:nvPr/>
        </p:nvPicPr>
        <p:blipFill>
          <a:blip r:embed="rId4"/>
          <a:stretch>
            <a:fillRect/>
          </a:stretch>
        </p:blipFill>
        <p:spPr>
          <a:xfrm>
            <a:off x="519467" y="309490"/>
            <a:ext cx="3057110" cy="561730"/>
          </a:xfrm>
          <a:prstGeom prst="rect">
            <a:avLst/>
          </a:prstGeom>
        </p:spPr>
      </p:pic>
      <p:sp>
        <p:nvSpPr>
          <p:cNvPr id="2" name="文本框 1">
            <a:extLst>
              <a:ext uri="{FF2B5EF4-FFF2-40B4-BE49-F238E27FC236}">
                <a16:creationId xmlns:a16="http://schemas.microsoft.com/office/drawing/2014/main" id="{571154EA-97EB-F648-E7AE-89F998CC903D}"/>
              </a:ext>
            </a:extLst>
          </p:cNvPr>
          <p:cNvSpPr txBox="1"/>
          <p:nvPr/>
        </p:nvSpPr>
        <p:spPr>
          <a:xfrm>
            <a:off x="725557" y="2229236"/>
            <a:ext cx="10054979" cy="2508379"/>
          </a:xfrm>
          <a:prstGeom prst="rect">
            <a:avLst/>
          </a:prstGeom>
          <a:noFill/>
        </p:spPr>
        <p:txBody>
          <a:bodyPr wrap="square" rtlCol="0">
            <a:spAutoFit/>
          </a:bodyPr>
          <a:lstStyle/>
          <a:p>
            <a:pPr marL="285750" indent="-285750">
              <a:spcBef>
                <a:spcPts val="1800"/>
              </a:spcBef>
              <a:buFont typeface="Arial" panose="020B0604020202020204" pitchFamily="34" charset="0"/>
              <a:buChar char="•"/>
            </a:pPr>
            <a:r>
              <a:rPr kumimoji="1" lang="en-US" altLang="zh-CN" sz="2800" dirty="0"/>
              <a:t>Retrieval Augmented Generation (RAG) Tool </a:t>
            </a:r>
            <a:r>
              <a:rPr kumimoji="1" lang="zh-CN" altLang="en-US" sz="2800" dirty="0"/>
              <a:t>检索增强生成</a:t>
            </a:r>
            <a:endParaRPr kumimoji="1" lang="en-US" altLang="zh-CN" sz="2800" dirty="0"/>
          </a:p>
          <a:p>
            <a:pPr marL="285750" indent="-285750">
              <a:spcBef>
                <a:spcPts val="1800"/>
              </a:spcBef>
              <a:buFont typeface="Arial" panose="020B0604020202020204" pitchFamily="34" charset="0"/>
              <a:buChar char="•"/>
            </a:pPr>
            <a:r>
              <a:rPr kumimoji="1" lang="en-US" altLang="zh-CN" sz="2800" dirty="0"/>
              <a:t>Search </a:t>
            </a:r>
            <a:r>
              <a:rPr kumimoji="1" lang="zh-CN" altLang="en-US" sz="2800" dirty="0"/>
              <a:t>联网搜索</a:t>
            </a:r>
            <a:endParaRPr kumimoji="1" lang="en-US" altLang="zh-CN" sz="2800" dirty="0"/>
          </a:p>
          <a:p>
            <a:pPr marL="285750" indent="-285750">
              <a:spcBef>
                <a:spcPts val="1800"/>
              </a:spcBef>
              <a:buFont typeface="Arial" panose="020B0604020202020204" pitchFamily="34" charset="0"/>
              <a:buChar char="•"/>
            </a:pPr>
            <a:r>
              <a:rPr kumimoji="1" lang="en-US" altLang="zh-CN" sz="2800" dirty="0"/>
              <a:t>Weather </a:t>
            </a:r>
            <a:r>
              <a:rPr kumimoji="1" lang="zh-CN" altLang="en-US" sz="2800" dirty="0"/>
              <a:t>检索历史天气</a:t>
            </a:r>
            <a:endParaRPr kumimoji="1" lang="en-US" altLang="zh-CN" sz="2800" dirty="0"/>
          </a:p>
          <a:p>
            <a:pPr marL="285750" indent="-285750">
              <a:spcBef>
                <a:spcPts val="1800"/>
              </a:spcBef>
              <a:buFont typeface="Arial" panose="020B0604020202020204" pitchFamily="34" charset="0"/>
              <a:buChar char="•"/>
            </a:pPr>
            <a:r>
              <a:rPr kumimoji="1" lang="en-US" altLang="zh-CN" sz="2800" dirty="0"/>
              <a:t>Geo-decode </a:t>
            </a:r>
            <a:r>
              <a:rPr kumimoji="1" lang="zh-CN" altLang="en-US" sz="2800" dirty="0"/>
              <a:t>地理逆编码</a:t>
            </a:r>
            <a:endParaRPr kumimoji="1" lang="en-US" altLang="zh-CN" sz="2800" dirty="0"/>
          </a:p>
        </p:txBody>
      </p:sp>
    </p:spTree>
    <p:extLst>
      <p:ext uri="{BB962C8B-B14F-4D97-AF65-F5344CB8AC3E}">
        <p14:creationId xmlns:p14="http://schemas.microsoft.com/office/powerpoint/2010/main" val="35081558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94941" y="-3004845"/>
            <a:ext cx="19658996" cy="11207535"/>
            <a:chOff x="-1494941" y="-3004845"/>
            <a:chExt cx="19658996" cy="11207535"/>
          </a:xfrm>
        </p:grpSpPr>
        <p:sp>
          <p:nvSpPr>
            <p:cNvPr id="4" name="Rectangle: Rounded Corners 25"/>
            <p:cNvSpPr/>
            <p:nvPr/>
          </p:nvSpPr>
          <p:spPr>
            <a:xfrm rot="18900000" flipH="1">
              <a:off x="435860" y="7321294"/>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5"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6"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8"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9" name="PA-文本框 6"/>
            <p:cNvSpPr txBox="1"/>
            <p:nvPr>
              <p:custDataLst>
                <p:tags r:id="rId2"/>
              </p:custDataLst>
            </p:nvPr>
          </p:nvSpPr>
          <p:spPr>
            <a:xfrm>
              <a:off x="2057878" y="810598"/>
              <a:ext cx="8288345" cy="646331"/>
            </a:xfrm>
            <a:prstGeom prst="rect">
              <a:avLst/>
            </a:prstGeom>
            <a:noFill/>
          </p:spPr>
          <p:txBody>
            <a:bodyPr wrap="square" rtlCol="0">
              <a:spAutoFit/>
            </a:bodyPr>
            <a:lstStyle/>
            <a:p>
              <a:pPr algn="ctr"/>
              <a:r>
                <a:rPr lang="en-US" altLang="zh-CN" sz="3600" b="1" dirty="0">
                  <a:latin typeface="微软雅黑" panose="020B0503020204020204" pitchFamily="34" charset="-122"/>
                  <a:ea typeface="微软雅黑" panose="020B0503020204020204" pitchFamily="34" charset="-122"/>
                  <a:cs typeface="+mn-ea"/>
                  <a:sym typeface="+mn-lt"/>
                </a:rPr>
                <a:t>Retrieval Augmented Generation</a:t>
              </a:r>
              <a:endParaRPr lang="zh-CN" altLang="en-US" sz="3600" b="1" dirty="0">
                <a:latin typeface="微软雅黑" panose="020B0503020204020204" pitchFamily="34" charset="-122"/>
                <a:ea typeface="微软雅黑" panose="020B0503020204020204" pitchFamily="34" charset="-122"/>
                <a:cs typeface="+mn-ea"/>
                <a:sym typeface="+mn-lt"/>
              </a:endParaRPr>
            </a:p>
          </p:txBody>
        </p:sp>
      </p:grpSp>
      <p:pic>
        <p:nvPicPr>
          <p:cNvPr id="15" name="图形 3"/>
          <p:cNvPicPr>
            <a:picLocks noChangeAspect="1"/>
          </p:cNvPicPr>
          <p:nvPr/>
        </p:nvPicPr>
        <p:blipFill>
          <a:blip r:embed="rId5"/>
          <a:stretch>
            <a:fillRect/>
          </a:stretch>
        </p:blipFill>
        <p:spPr>
          <a:xfrm>
            <a:off x="519467" y="309490"/>
            <a:ext cx="3057110" cy="561730"/>
          </a:xfrm>
          <a:prstGeom prst="rect">
            <a:avLst/>
          </a:prstGeom>
        </p:spPr>
      </p:pic>
      <p:pic>
        <p:nvPicPr>
          <p:cNvPr id="17" name="图片 16"/>
          <p:cNvPicPr>
            <a:picLocks noChangeAspect="1"/>
          </p:cNvPicPr>
          <p:nvPr>
            <p:custDataLst>
              <p:tags r:id="rId1"/>
            </p:custDataLst>
          </p:nvPr>
        </p:nvPicPr>
        <p:blipFill>
          <a:blip r:embed="rId6"/>
          <a:stretch>
            <a:fillRect/>
          </a:stretch>
        </p:blipFill>
        <p:spPr>
          <a:xfrm>
            <a:off x="358527" y="2907982"/>
            <a:ext cx="11316970" cy="1042035"/>
          </a:xfrm>
          <a:prstGeom prst="rect">
            <a:avLst/>
          </a:prstGeom>
        </p:spPr>
      </p:pic>
    </p:spTree>
    <p:extLst>
      <p:ext uri="{BB962C8B-B14F-4D97-AF65-F5344CB8AC3E}">
        <p14:creationId xmlns:p14="http://schemas.microsoft.com/office/powerpoint/2010/main" val="41346605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A2FF17-1116-96CC-FCFB-73403FB36953}"/>
              </a:ext>
            </a:extLst>
          </p:cNvPr>
          <p:cNvPicPr>
            <a:picLocks noChangeAspect="1"/>
          </p:cNvPicPr>
          <p:nvPr/>
        </p:nvPicPr>
        <p:blipFill>
          <a:blip r:embed="rId4"/>
          <a:stretch>
            <a:fillRect/>
          </a:stretch>
        </p:blipFill>
        <p:spPr>
          <a:xfrm>
            <a:off x="329279" y="1532299"/>
            <a:ext cx="6476824" cy="4863894"/>
          </a:xfrm>
          <a:prstGeom prst="rect">
            <a:avLst/>
          </a:prstGeom>
        </p:spPr>
      </p:pic>
      <p:grpSp>
        <p:nvGrpSpPr>
          <p:cNvPr id="24" name="组合 23"/>
          <p:cNvGrpSpPr/>
          <p:nvPr/>
        </p:nvGrpSpPr>
        <p:grpSpPr>
          <a:xfrm>
            <a:off x="-1494941" y="-3004845"/>
            <a:ext cx="19658996" cy="13123517"/>
            <a:chOff x="-1494941" y="-3004845"/>
            <a:chExt cx="19658996" cy="13123517"/>
          </a:xfrm>
        </p:grpSpPr>
        <p:sp>
          <p:nvSpPr>
            <p:cNvPr id="26"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7"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8"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9"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pic>
        <p:nvPicPr>
          <p:cNvPr id="31" name="图形 3"/>
          <p:cNvPicPr>
            <a:picLocks noChangeAspect="1"/>
          </p:cNvPicPr>
          <p:nvPr/>
        </p:nvPicPr>
        <p:blipFill>
          <a:blip r:embed="rId5"/>
          <a:stretch>
            <a:fillRect/>
          </a:stretch>
        </p:blipFill>
        <p:spPr>
          <a:xfrm>
            <a:off x="519467" y="309490"/>
            <a:ext cx="3057110" cy="561730"/>
          </a:xfrm>
          <a:prstGeom prst="rect">
            <a:avLst/>
          </a:prstGeom>
        </p:spPr>
      </p:pic>
      <p:sp>
        <p:nvSpPr>
          <p:cNvPr id="4" name="PA-文本框 6">
            <a:extLst>
              <a:ext uri="{FF2B5EF4-FFF2-40B4-BE49-F238E27FC236}">
                <a16:creationId xmlns:a16="http://schemas.microsoft.com/office/drawing/2014/main" id="{B1B7D1DC-73DE-AEA3-84C1-260964FFED57}"/>
              </a:ext>
            </a:extLst>
          </p:cNvPr>
          <p:cNvSpPr txBox="1"/>
          <p:nvPr>
            <p:custDataLst>
              <p:tags r:id="rId1"/>
            </p:custDataLst>
          </p:nvPr>
        </p:nvSpPr>
        <p:spPr>
          <a:xfrm>
            <a:off x="2028707" y="748641"/>
            <a:ext cx="6980544" cy="769441"/>
          </a:xfrm>
          <a:prstGeom prst="rect">
            <a:avLst/>
          </a:prstGeom>
          <a:noFill/>
        </p:spPr>
        <p:txBody>
          <a:bodyPr wrap="square" rtlCol="0">
            <a:spAutoFit/>
          </a:bodyPr>
          <a:lstStyle/>
          <a:p>
            <a:pPr lvl="0" algn="ctr">
              <a:buClrTx/>
              <a:buSzTx/>
              <a:buFontTx/>
            </a:pPr>
            <a:r>
              <a:rPr lang="zh-CN" altLang="en-US" sz="4400" b="1" dirty="0">
                <a:latin typeface="微软雅黑" panose="020B0503020204020204" pitchFamily="34" charset="-122"/>
                <a:ea typeface="微软雅黑" panose="020B0503020204020204" pitchFamily="34" charset="-122"/>
                <a:cs typeface="+mn-ea"/>
                <a:sym typeface="+mn-lt"/>
              </a:rPr>
              <a:t>完整的</a:t>
            </a:r>
            <a:r>
              <a:rPr lang="en-US" altLang="zh-CN" sz="4400" b="1" dirty="0">
                <a:latin typeface="微软雅黑" panose="020B0503020204020204" pitchFamily="34" charset="-122"/>
                <a:ea typeface="微软雅黑" panose="020B0503020204020204" pitchFamily="34" charset="-122"/>
                <a:cs typeface="+mn-ea"/>
                <a:sym typeface="+mn-lt"/>
              </a:rPr>
              <a:t>UI Demo</a:t>
            </a:r>
          </a:p>
        </p:txBody>
      </p:sp>
      <p:pic>
        <p:nvPicPr>
          <p:cNvPr id="6" name="图片 5">
            <a:extLst>
              <a:ext uri="{FF2B5EF4-FFF2-40B4-BE49-F238E27FC236}">
                <a16:creationId xmlns:a16="http://schemas.microsoft.com/office/drawing/2014/main" id="{9401C277-9939-4212-C5BA-4D9502512EF7}"/>
              </a:ext>
            </a:extLst>
          </p:cNvPr>
          <p:cNvPicPr>
            <a:picLocks noChangeAspect="1"/>
          </p:cNvPicPr>
          <p:nvPr/>
        </p:nvPicPr>
        <p:blipFill>
          <a:blip r:embed="rId6"/>
          <a:stretch>
            <a:fillRect/>
          </a:stretch>
        </p:blipFill>
        <p:spPr>
          <a:xfrm>
            <a:off x="6806103" y="1543760"/>
            <a:ext cx="5047732" cy="2435087"/>
          </a:xfrm>
          <a:prstGeom prst="rect">
            <a:avLst/>
          </a:prstGeom>
        </p:spPr>
      </p:pic>
    </p:spTree>
    <p:extLst>
      <p:ext uri="{BB962C8B-B14F-4D97-AF65-F5344CB8AC3E}">
        <p14:creationId xmlns:p14="http://schemas.microsoft.com/office/powerpoint/2010/main" val="17226726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692E84-5760-ABC4-8EAC-0E0EB74D7680}"/>
              </a:ext>
            </a:extLst>
          </p:cNvPr>
          <p:cNvPicPr>
            <a:picLocks noChangeAspect="1"/>
          </p:cNvPicPr>
          <p:nvPr/>
        </p:nvPicPr>
        <p:blipFill>
          <a:blip r:embed="rId4"/>
          <a:stretch>
            <a:fillRect/>
          </a:stretch>
        </p:blipFill>
        <p:spPr>
          <a:xfrm>
            <a:off x="5930662" y="1518082"/>
            <a:ext cx="5991429" cy="4106125"/>
          </a:xfrm>
          <a:prstGeom prst="rect">
            <a:avLst/>
          </a:prstGeom>
        </p:spPr>
      </p:pic>
      <p:grpSp>
        <p:nvGrpSpPr>
          <p:cNvPr id="24" name="组合 23"/>
          <p:cNvGrpSpPr/>
          <p:nvPr/>
        </p:nvGrpSpPr>
        <p:grpSpPr>
          <a:xfrm>
            <a:off x="-1494941" y="-3004845"/>
            <a:ext cx="19658996" cy="13123517"/>
            <a:chOff x="-1494941" y="-3004845"/>
            <a:chExt cx="19658996" cy="13123517"/>
          </a:xfrm>
        </p:grpSpPr>
        <p:sp>
          <p:nvSpPr>
            <p:cNvPr id="26"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7"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8"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9"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pic>
        <p:nvPicPr>
          <p:cNvPr id="31" name="图形 3"/>
          <p:cNvPicPr>
            <a:picLocks noChangeAspect="1"/>
          </p:cNvPicPr>
          <p:nvPr/>
        </p:nvPicPr>
        <p:blipFill>
          <a:blip r:embed="rId5"/>
          <a:stretch>
            <a:fillRect/>
          </a:stretch>
        </p:blipFill>
        <p:spPr>
          <a:xfrm>
            <a:off x="519467" y="309490"/>
            <a:ext cx="3057110" cy="561730"/>
          </a:xfrm>
          <a:prstGeom prst="rect">
            <a:avLst/>
          </a:prstGeom>
        </p:spPr>
      </p:pic>
      <p:sp>
        <p:nvSpPr>
          <p:cNvPr id="4" name="PA-文本框 6">
            <a:extLst>
              <a:ext uri="{FF2B5EF4-FFF2-40B4-BE49-F238E27FC236}">
                <a16:creationId xmlns:a16="http://schemas.microsoft.com/office/drawing/2014/main" id="{B1B7D1DC-73DE-AEA3-84C1-260964FFED57}"/>
              </a:ext>
            </a:extLst>
          </p:cNvPr>
          <p:cNvSpPr txBox="1"/>
          <p:nvPr>
            <p:custDataLst>
              <p:tags r:id="rId1"/>
            </p:custDataLst>
          </p:nvPr>
        </p:nvSpPr>
        <p:spPr>
          <a:xfrm>
            <a:off x="2028707" y="748641"/>
            <a:ext cx="6980544" cy="769441"/>
          </a:xfrm>
          <a:prstGeom prst="rect">
            <a:avLst/>
          </a:prstGeom>
          <a:noFill/>
        </p:spPr>
        <p:txBody>
          <a:bodyPr wrap="square" rtlCol="0">
            <a:spAutoFit/>
          </a:bodyPr>
          <a:lstStyle/>
          <a:p>
            <a:pPr lvl="0" algn="ctr">
              <a:buClrTx/>
              <a:buSzTx/>
              <a:buFontTx/>
            </a:pPr>
            <a:r>
              <a:rPr lang="zh-CN" altLang="en-US" sz="4400" b="1" dirty="0">
                <a:latin typeface="微软雅黑" panose="020B0503020204020204" pitchFamily="34" charset="-122"/>
                <a:ea typeface="微软雅黑" panose="020B0503020204020204" pitchFamily="34" charset="-122"/>
                <a:cs typeface="+mn-ea"/>
                <a:sym typeface="+mn-lt"/>
              </a:rPr>
              <a:t>完整的</a:t>
            </a:r>
            <a:r>
              <a:rPr lang="en-US" altLang="zh-CN" sz="4400" b="1" dirty="0">
                <a:latin typeface="微软雅黑" panose="020B0503020204020204" pitchFamily="34" charset="-122"/>
                <a:ea typeface="微软雅黑" panose="020B0503020204020204" pitchFamily="34" charset="-122"/>
                <a:cs typeface="+mn-ea"/>
                <a:sym typeface="+mn-lt"/>
              </a:rPr>
              <a:t>UI Demo</a:t>
            </a:r>
          </a:p>
        </p:txBody>
      </p:sp>
      <p:pic>
        <p:nvPicPr>
          <p:cNvPr id="2" name="图片 1">
            <a:extLst>
              <a:ext uri="{FF2B5EF4-FFF2-40B4-BE49-F238E27FC236}">
                <a16:creationId xmlns:a16="http://schemas.microsoft.com/office/drawing/2014/main" id="{F88C5FF2-317D-9D07-F81A-3CA31EC50F7C}"/>
              </a:ext>
            </a:extLst>
          </p:cNvPr>
          <p:cNvPicPr>
            <a:picLocks noChangeAspect="1"/>
          </p:cNvPicPr>
          <p:nvPr/>
        </p:nvPicPr>
        <p:blipFill>
          <a:blip r:embed="rId6"/>
          <a:stretch>
            <a:fillRect/>
          </a:stretch>
        </p:blipFill>
        <p:spPr>
          <a:xfrm>
            <a:off x="618057" y="1472638"/>
            <a:ext cx="5042696" cy="5075872"/>
          </a:xfrm>
          <a:prstGeom prst="rect">
            <a:avLst/>
          </a:prstGeom>
        </p:spPr>
      </p:pic>
    </p:spTree>
    <p:extLst>
      <p:ext uri="{BB962C8B-B14F-4D97-AF65-F5344CB8AC3E}">
        <p14:creationId xmlns:p14="http://schemas.microsoft.com/office/powerpoint/2010/main" val="23510711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12B8D1A-FE1A-2B63-4EC5-66ACCFFD336E}"/>
              </a:ext>
            </a:extLst>
          </p:cNvPr>
          <p:cNvPicPr>
            <a:picLocks noChangeAspect="1"/>
          </p:cNvPicPr>
          <p:nvPr/>
        </p:nvPicPr>
        <p:blipFill>
          <a:blip r:embed="rId4"/>
          <a:stretch>
            <a:fillRect/>
          </a:stretch>
        </p:blipFill>
        <p:spPr>
          <a:xfrm>
            <a:off x="1971930" y="1613696"/>
            <a:ext cx="7094097" cy="4838432"/>
          </a:xfrm>
          <a:prstGeom prst="rect">
            <a:avLst/>
          </a:prstGeom>
        </p:spPr>
      </p:pic>
      <p:grpSp>
        <p:nvGrpSpPr>
          <p:cNvPr id="24" name="组合 23"/>
          <p:cNvGrpSpPr/>
          <p:nvPr/>
        </p:nvGrpSpPr>
        <p:grpSpPr>
          <a:xfrm>
            <a:off x="-3966084" y="-3004845"/>
            <a:ext cx="22130139" cy="13123517"/>
            <a:chOff x="-3966084" y="-3004845"/>
            <a:chExt cx="22130139" cy="13123517"/>
          </a:xfrm>
        </p:grpSpPr>
        <p:sp>
          <p:nvSpPr>
            <p:cNvPr id="25"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6"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7"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8"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9"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0" name="PA-文本框 6"/>
            <p:cNvSpPr txBox="1"/>
            <p:nvPr>
              <p:custDataLst>
                <p:tags r:id="rId1"/>
              </p:custDataLst>
            </p:nvPr>
          </p:nvSpPr>
          <p:spPr>
            <a:xfrm>
              <a:off x="2048022" y="818215"/>
              <a:ext cx="6980544" cy="769441"/>
            </a:xfrm>
            <a:prstGeom prst="rect">
              <a:avLst/>
            </a:prstGeom>
            <a:noFill/>
          </p:spPr>
          <p:txBody>
            <a:bodyPr wrap="square" rtlCol="0">
              <a:spAutoFit/>
            </a:bodyPr>
            <a:lstStyle/>
            <a:p>
              <a:pPr lvl="0" algn="ctr">
                <a:buClrTx/>
                <a:buSzTx/>
                <a:buFontTx/>
              </a:pPr>
              <a:r>
                <a:rPr lang="en-US" altLang="zh-CN" sz="4400" b="1" dirty="0">
                  <a:latin typeface="微软雅黑" panose="020B0503020204020204" pitchFamily="34" charset="-122"/>
                  <a:ea typeface="微软雅黑" panose="020B0503020204020204" pitchFamily="34" charset="-122"/>
                  <a:cs typeface="+mn-ea"/>
                  <a:sym typeface="+mn-lt"/>
                </a:rPr>
                <a:t>50+</a:t>
              </a:r>
              <a:r>
                <a:rPr lang="zh-CN" altLang="en-US" sz="4400" b="1" dirty="0">
                  <a:latin typeface="微软雅黑" panose="020B0503020204020204" pitchFamily="34" charset="-122"/>
                  <a:ea typeface="微软雅黑" panose="020B0503020204020204" pitchFamily="34" charset="-122"/>
                  <a:cs typeface="+mn-ea"/>
                  <a:sym typeface="+mn-lt"/>
                </a:rPr>
                <a:t>问题 数据集测试</a:t>
              </a:r>
              <a:endParaRPr lang="en-US" altLang="zh-CN" sz="4400" b="1" dirty="0">
                <a:latin typeface="微软雅黑" panose="020B0503020204020204" pitchFamily="34" charset="-122"/>
                <a:ea typeface="微软雅黑" panose="020B0503020204020204" pitchFamily="34" charset="-122"/>
                <a:cs typeface="+mn-ea"/>
                <a:sym typeface="+mn-lt"/>
              </a:endParaRPr>
            </a:p>
          </p:txBody>
        </p:sp>
      </p:grpSp>
      <p:pic>
        <p:nvPicPr>
          <p:cNvPr id="31" name="图形 3"/>
          <p:cNvPicPr>
            <a:picLocks noChangeAspect="1"/>
          </p:cNvPicPr>
          <p:nvPr/>
        </p:nvPicPr>
        <p:blipFill>
          <a:blip r:embed="rId5"/>
          <a:stretch>
            <a:fillRect/>
          </a:stretch>
        </p:blipFill>
        <p:spPr>
          <a:xfrm>
            <a:off x="519467" y="309490"/>
            <a:ext cx="3057110" cy="561730"/>
          </a:xfrm>
          <a:prstGeom prst="rect">
            <a:avLst/>
          </a:prstGeom>
        </p:spPr>
      </p:pic>
    </p:spTree>
    <p:extLst>
      <p:ext uri="{BB962C8B-B14F-4D97-AF65-F5344CB8AC3E}">
        <p14:creationId xmlns:p14="http://schemas.microsoft.com/office/powerpoint/2010/main" val="32007655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组合 23"/>
          <p:cNvGrpSpPr/>
          <p:nvPr/>
        </p:nvGrpSpPr>
        <p:grpSpPr>
          <a:xfrm>
            <a:off x="-3966084" y="-3004845"/>
            <a:ext cx="22130139" cy="13123517"/>
            <a:chOff x="-3966084" y="-3004845"/>
            <a:chExt cx="22130139" cy="13123517"/>
          </a:xfrm>
        </p:grpSpPr>
        <p:sp>
          <p:nvSpPr>
            <p:cNvPr id="25"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6"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7"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8"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9"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0" name="PA-文本框 6"/>
            <p:cNvSpPr txBox="1"/>
            <p:nvPr>
              <p:custDataLst>
                <p:tags r:id="rId2"/>
              </p:custDataLst>
            </p:nvPr>
          </p:nvSpPr>
          <p:spPr>
            <a:xfrm>
              <a:off x="3687773" y="309383"/>
              <a:ext cx="6980544" cy="769441"/>
            </a:xfrm>
            <a:prstGeom prst="rect">
              <a:avLst/>
            </a:prstGeom>
            <a:noFill/>
          </p:spPr>
          <p:txBody>
            <a:bodyPr wrap="square" rtlCol="0">
              <a:spAutoFit/>
            </a:bodyPr>
            <a:lstStyle/>
            <a:p>
              <a:pPr lvl="0" algn="ctr">
                <a:buClrTx/>
                <a:buSzTx/>
                <a:buFontTx/>
              </a:pPr>
              <a:r>
                <a:rPr lang="en-US" altLang="zh-CN" sz="4400" b="1" dirty="0">
                  <a:latin typeface="微软雅黑" panose="020B0503020204020204" pitchFamily="34" charset="-122"/>
                  <a:ea typeface="微软雅黑" panose="020B0503020204020204" pitchFamily="34" charset="-122"/>
                  <a:cs typeface="+mn-ea"/>
                  <a:sym typeface="+mn-lt"/>
                </a:rPr>
                <a:t>Scikit-</a:t>
              </a:r>
              <a:r>
                <a:rPr lang="en-US" altLang="zh-CN" sz="4400" b="1" dirty="0" err="1">
                  <a:latin typeface="微软雅黑" panose="020B0503020204020204" pitchFamily="34" charset="-122"/>
                  <a:ea typeface="微软雅黑" panose="020B0503020204020204" pitchFamily="34" charset="-122"/>
                  <a:cs typeface="+mn-ea"/>
                  <a:sym typeface="+mn-lt"/>
                </a:rPr>
                <a:t>Mobility功能封装</a:t>
              </a:r>
              <a:endParaRPr lang="en-US" altLang="zh-CN" sz="4400" b="1" dirty="0">
                <a:latin typeface="微软雅黑" panose="020B0503020204020204" pitchFamily="34" charset="-122"/>
                <a:ea typeface="微软雅黑" panose="020B0503020204020204" pitchFamily="34" charset="-122"/>
                <a:cs typeface="+mn-ea"/>
                <a:sym typeface="+mn-lt"/>
              </a:endParaRPr>
            </a:p>
          </p:txBody>
        </p:sp>
      </p:grpSp>
      <p:pic>
        <p:nvPicPr>
          <p:cNvPr id="31" name="图形 3"/>
          <p:cNvPicPr>
            <a:picLocks noChangeAspect="1"/>
          </p:cNvPicPr>
          <p:nvPr/>
        </p:nvPicPr>
        <p:blipFill>
          <a:blip r:embed="rId5"/>
          <a:stretch>
            <a:fillRect/>
          </a:stretch>
        </p:blipFill>
        <p:spPr>
          <a:xfrm>
            <a:off x="519467" y="309490"/>
            <a:ext cx="3057110" cy="561730"/>
          </a:xfrm>
          <a:prstGeom prst="rect">
            <a:avLst/>
          </a:prstGeom>
        </p:spPr>
      </p:pic>
      <p:pic>
        <p:nvPicPr>
          <p:cNvPr id="4" name="图片 3" descr="carbon (1)"/>
          <p:cNvPicPr>
            <a:picLocks noChangeAspect="1"/>
          </p:cNvPicPr>
          <p:nvPr/>
        </p:nvPicPr>
        <p:blipFill>
          <a:blip r:embed="rId6"/>
          <a:srcRect l="6514" t="5491" r="6208" b="5352"/>
          <a:stretch>
            <a:fillRect/>
          </a:stretch>
        </p:blipFill>
        <p:spPr>
          <a:xfrm>
            <a:off x="955675" y="1202690"/>
            <a:ext cx="4755515" cy="5530850"/>
          </a:xfrm>
          <a:prstGeom prst="rect">
            <a:avLst/>
          </a:prstGeom>
        </p:spPr>
      </p:pic>
      <p:pic>
        <p:nvPicPr>
          <p:cNvPr id="5" name="图片 4" descr="carbon"/>
          <p:cNvPicPr>
            <a:picLocks noChangeAspect="1"/>
          </p:cNvPicPr>
          <p:nvPr/>
        </p:nvPicPr>
        <p:blipFill>
          <a:blip r:embed="rId7"/>
          <a:srcRect l="6531" t="6343" r="7132" b="6315"/>
          <a:stretch>
            <a:fillRect/>
          </a:stretch>
        </p:blipFill>
        <p:spPr>
          <a:xfrm>
            <a:off x="6301105" y="1235710"/>
            <a:ext cx="5108575" cy="5497830"/>
          </a:xfrm>
          <a:prstGeom prst="rect">
            <a:avLst/>
          </a:prstGeom>
        </p:spPr>
      </p:pic>
      <p:sp>
        <p:nvSpPr>
          <p:cNvPr id="6" name="文本框 5"/>
          <p:cNvSpPr txBox="1"/>
          <p:nvPr/>
        </p:nvSpPr>
        <p:spPr>
          <a:xfrm>
            <a:off x="3876040" y="2093595"/>
            <a:ext cx="2110105" cy="521970"/>
          </a:xfrm>
          <a:prstGeom prst="rect">
            <a:avLst/>
          </a:prstGeom>
          <a:noFill/>
        </p:spPr>
        <p:txBody>
          <a:bodyPr wrap="square" rtlCol="0">
            <a:spAutoFit/>
          </a:bodyPr>
          <a:lstStyle/>
          <a:p>
            <a:r>
              <a:rPr lang="en-US" altLang="zh-CN" sz="2800">
                <a:ln w="9525" cmpd="sng">
                  <a:solidFill>
                    <a:schemeClr val="accent1"/>
                  </a:solidFill>
                  <a:prstDash val="solid"/>
                </a:ln>
                <a:solidFill>
                  <a:srgbClr val="70AD47">
                    <a:tint val="1000"/>
                    <a:tint val="1000"/>
                  </a:srgbClr>
                </a:solidFill>
                <a:effectLst>
                  <a:glow rad="38100">
                    <a:schemeClr val="accent1">
                      <a:alpha val="40000"/>
                      <a:alpha val="40000"/>
                    </a:schemeClr>
                  </a:glow>
                </a:effectLst>
                <a:latin typeface="Arial Black" panose="020B0A04020102020204" charset="0"/>
                <a:cs typeface="Arial Black" panose="020B0A04020102020204" charset="0"/>
              </a:rPr>
              <a:t>Tool</a:t>
            </a:r>
          </a:p>
        </p:txBody>
      </p:sp>
      <p:sp>
        <p:nvSpPr>
          <p:cNvPr id="7" name="文本框 6"/>
          <p:cNvSpPr txBox="1"/>
          <p:nvPr>
            <p:custDataLst>
              <p:tags r:id="rId1"/>
            </p:custDataLst>
          </p:nvPr>
        </p:nvSpPr>
        <p:spPr>
          <a:xfrm>
            <a:off x="9305290" y="2093595"/>
            <a:ext cx="2355850" cy="521970"/>
          </a:xfrm>
          <a:prstGeom prst="rect">
            <a:avLst/>
          </a:prstGeom>
          <a:noFill/>
        </p:spPr>
        <p:txBody>
          <a:bodyPr wrap="square" rtlCol="0">
            <a:spAutoFit/>
          </a:bodyPr>
          <a:lstStyle/>
          <a:p>
            <a:r>
              <a:rPr lang="en-US" altLang="zh-CN" sz="2800">
                <a:ln w="9525" cmpd="sng">
                  <a:solidFill>
                    <a:schemeClr val="accent1"/>
                  </a:solidFill>
                  <a:prstDash val="solid"/>
                </a:ln>
                <a:solidFill>
                  <a:srgbClr val="70AD47">
                    <a:tint val="1000"/>
                    <a:tint val="1000"/>
                  </a:srgbClr>
                </a:solidFill>
                <a:effectLst>
                  <a:glow rad="38100">
                    <a:schemeClr val="accent1">
                      <a:alpha val="40000"/>
                      <a:alpha val="40000"/>
                    </a:schemeClr>
                  </a:glow>
                </a:effectLst>
                <a:latin typeface="Arial Black" panose="020B0A04020102020204" charset="0"/>
                <a:cs typeface="Arial Black" panose="020B0A04020102020204" charset="0"/>
              </a:rPr>
              <a:t>LangChain</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flipH="1">
            <a:off x="0" y="0"/>
            <a:ext cx="12192000" cy="1078931"/>
          </a:xfrm>
          <a:prstGeom prst="rect">
            <a:avLst/>
          </a:pr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6"/>
          <p:cNvSpPr txBox="1"/>
          <p:nvPr/>
        </p:nvSpPr>
        <p:spPr>
          <a:xfrm>
            <a:off x="2893187" y="195224"/>
            <a:ext cx="7350125" cy="769441"/>
          </a:xfrm>
          <a:prstGeom prst="rect">
            <a:avLst/>
          </a:prstGeom>
          <a:noFill/>
        </p:spPr>
        <p:txBody>
          <a:bodyPr wrap="square" rtlCol="0">
            <a:spAutoFit/>
          </a:bodyPr>
          <a:lstStyle/>
          <a:p>
            <a:pPr algn="ctr"/>
            <a:r>
              <a:rPr lang="en-US" sz="44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Mobility</a:t>
            </a:r>
            <a:r>
              <a:rPr lang="zh-CN" altLang="en-US" sz="44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 </a:t>
            </a:r>
            <a:r>
              <a:rPr lang="en-US" altLang="zh-CN" sz="44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Agent</a:t>
            </a:r>
            <a:endParaRPr lang="en-US" sz="2800" b="1" dirty="0">
              <a:solidFill>
                <a:schemeClr val="bg1">
                  <a:lumMod val="85000"/>
                </a:schemeClr>
              </a:solidFill>
              <a:cs typeface="+mn-ea"/>
              <a:sym typeface="+mn-lt"/>
            </a:endParaRPr>
          </a:p>
        </p:txBody>
      </p:sp>
      <p:pic>
        <p:nvPicPr>
          <p:cNvPr id="33" name="图形 3"/>
          <p:cNvPicPr>
            <a:picLocks noChangeAspect="1"/>
          </p:cNvPicPr>
          <p:nvPr/>
        </p:nvPicPr>
        <p:blipFill>
          <a:blip r:embed="rId3"/>
          <a:stretch>
            <a:fillRect/>
          </a:stretch>
        </p:blipFill>
        <p:spPr>
          <a:xfrm>
            <a:off x="519467" y="309490"/>
            <a:ext cx="3057110" cy="561730"/>
          </a:xfrm>
          <a:prstGeom prst="rect">
            <a:avLst/>
          </a:prstGeom>
        </p:spPr>
      </p:pic>
      <p:pic>
        <p:nvPicPr>
          <p:cNvPr id="10" name="图片 9"/>
          <p:cNvPicPr>
            <a:picLocks noChangeAspect="1"/>
          </p:cNvPicPr>
          <p:nvPr/>
        </p:nvPicPr>
        <p:blipFill rotWithShape="1">
          <a:blip r:embed="rId4"/>
          <a:srcRect t="6255" b="6859"/>
          <a:stretch>
            <a:fillRect/>
          </a:stretch>
        </p:blipFill>
        <p:spPr>
          <a:xfrm>
            <a:off x="513588" y="1078931"/>
            <a:ext cx="11164824" cy="5661223"/>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5711009">
            <a:off x="6231424" y="2058476"/>
            <a:ext cx="685812" cy="68581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cs typeface="+mn-ea"/>
              <a:sym typeface="+mn-lt"/>
            </a:endParaRPr>
          </a:p>
        </p:txBody>
      </p:sp>
      <p:sp>
        <p:nvSpPr>
          <p:cNvPr id="3" name="椭圆 2"/>
          <p:cNvSpPr/>
          <p:nvPr/>
        </p:nvSpPr>
        <p:spPr>
          <a:xfrm rot="5711009">
            <a:off x="6623842" y="3079691"/>
            <a:ext cx="685812" cy="68581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cs typeface="+mn-ea"/>
              <a:sym typeface="+mn-lt"/>
            </a:endParaRPr>
          </a:p>
        </p:txBody>
      </p:sp>
      <p:sp>
        <p:nvSpPr>
          <p:cNvPr id="4" name="椭圆 3"/>
          <p:cNvSpPr/>
          <p:nvPr/>
        </p:nvSpPr>
        <p:spPr>
          <a:xfrm rot="5711009">
            <a:off x="7082432" y="4146385"/>
            <a:ext cx="685812" cy="68581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cs typeface="+mn-ea"/>
              <a:sym typeface="+mn-lt"/>
            </a:endParaRPr>
          </a:p>
        </p:txBody>
      </p:sp>
      <p:sp>
        <p:nvSpPr>
          <p:cNvPr id="5" name="TextBox 6"/>
          <p:cNvSpPr txBox="1"/>
          <p:nvPr/>
        </p:nvSpPr>
        <p:spPr>
          <a:xfrm>
            <a:off x="6416795" y="2211243"/>
            <a:ext cx="348983" cy="400110"/>
          </a:xfrm>
          <a:prstGeom prst="rect">
            <a:avLst/>
          </a:prstGeom>
          <a:noFill/>
        </p:spPr>
        <p:txBody>
          <a:bodyPr wrap="square" rtlCol="0">
            <a:spAutoFit/>
          </a:bodyPr>
          <a:lstStyle/>
          <a:p>
            <a:r>
              <a:rPr lang="en-US" altLang="zh-CN" sz="2000" b="1" dirty="0">
                <a:solidFill>
                  <a:schemeClr val="bg1"/>
                </a:solidFill>
                <a:cs typeface="+mn-ea"/>
                <a:sym typeface="+mn-lt"/>
              </a:rPr>
              <a:t>1</a:t>
            </a:r>
            <a:endParaRPr lang="en-US" sz="2000" b="1" dirty="0">
              <a:solidFill>
                <a:schemeClr val="bg1"/>
              </a:solidFill>
              <a:cs typeface="+mn-ea"/>
              <a:sym typeface="+mn-lt"/>
            </a:endParaRPr>
          </a:p>
        </p:txBody>
      </p:sp>
      <p:sp>
        <p:nvSpPr>
          <p:cNvPr id="6" name="TextBox 6"/>
          <p:cNvSpPr txBox="1"/>
          <p:nvPr/>
        </p:nvSpPr>
        <p:spPr>
          <a:xfrm>
            <a:off x="6809213" y="3223144"/>
            <a:ext cx="348983" cy="400110"/>
          </a:xfrm>
          <a:prstGeom prst="rect">
            <a:avLst/>
          </a:prstGeom>
          <a:noFill/>
        </p:spPr>
        <p:txBody>
          <a:bodyPr wrap="square" rtlCol="0">
            <a:spAutoFit/>
          </a:bodyPr>
          <a:lstStyle/>
          <a:p>
            <a:r>
              <a:rPr lang="en-US" altLang="zh-CN" sz="2000" b="1" dirty="0">
                <a:solidFill>
                  <a:schemeClr val="bg1"/>
                </a:solidFill>
                <a:cs typeface="+mn-ea"/>
                <a:sym typeface="+mn-lt"/>
              </a:rPr>
              <a:t>2</a:t>
            </a:r>
            <a:endParaRPr lang="en-US" sz="2000" b="1" dirty="0">
              <a:solidFill>
                <a:schemeClr val="bg1"/>
              </a:solidFill>
              <a:cs typeface="+mn-ea"/>
              <a:sym typeface="+mn-lt"/>
            </a:endParaRPr>
          </a:p>
        </p:txBody>
      </p:sp>
      <p:sp>
        <p:nvSpPr>
          <p:cNvPr id="7" name="TextBox 6"/>
          <p:cNvSpPr txBox="1"/>
          <p:nvPr/>
        </p:nvSpPr>
        <p:spPr>
          <a:xfrm>
            <a:off x="7267803" y="4298980"/>
            <a:ext cx="348983" cy="400110"/>
          </a:xfrm>
          <a:prstGeom prst="rect">
            <a:avLst/>
          </a:prstGeom>
          <a:noFill/>
        </p:spPr>
        <p:txBody>
          <a:bodyPr wrap="square" rtlCol="0">
            <a:spAutoFit/>
          </a:bodyPr>
          <a:lstStyle/>
          <a:p>
            <a:r>
              <a:rPr lang="en-US" altLang="zh-CN" sz="2000" b="1" dirty="0">
                <a:solidFill>
                  <a:schemeClr val="bg1"/>
                </a:solidFill>
                <a:cs typeface="+mn-ea"/>
                <a:sym typeface="+mn-lt"/>
              </a:rPr>
              <a:t>3</a:t>
            </a:r>
            <a:endParaRPr lang="en-US" sz="2000" b="1" dirty="0">
              <a:solidFill>
                <a:schemeClr val="bg1"/>
              </a:solidFill>
              <a:cs typeface="+mn-ea"/>
              <a:sym typeface="+mn-lt"/>
            </a:endParaRPr>
          </a:p>
        </p:txBody>
      </p:sp>
      <p:sp>
        <p:nvSpPr>
          <p:cNvPr id="8" name="TextBox 6"/>
          <p:cNvSpPr txBox="1"/>
          <p:nvPr/>
        </p:nvSpPr>
        <p:spPr>
          <a:xfrm>
            <a:off x="7052644" y="2093508"/>
            <a:ext cx="2075654" cy="460375"/>
          </a:xfrm>
          <a:prstGeom prst="rect">
            <a:avLst/>
          </a:prstGeom>
          <a:noFill/>
        </p:spPr>
        <p:txBody>
          <a:bodyPr wrap="square" rtlCol="0">
            <a:spAutoFit/>
          </a:bodyPr>
          <a:lstStyle/>
          <a:p>
            <a:r>
              <a:rPr lang="zh-CN" altLang="en-US" sz="2400" b="1" dirty="0">
                <a:solidFill>
                  <a:schemeClr val="tx1">
                    <a:lumMod val="75000"/>
                    <a:lumOff val="25000"/>
                  </a:schemeClr>
                </a:solidFill>
                <a:cs typeface="+mn-ea"/>
                <a:sym typeface="+mn-lt"/>
              </a:rPr>
              <a:t>项目回顾</a:t>
            </a:r>
          </a:p>
        </p:txBody>
      </p:sp>
      <p:sp>
        <p:nvSpPr>
          <p:cNvPr id="10" name="TextBox 6"/>
          <p:cNvSpPr txBox="1"/>
          <p:nvPr/>
        </p:nvSpPr>
        <p:spPr>
          <a:xfrm>
            <a:off x="7445062" y="3105409"/>
            <a:ext cx="2075654" cy="461665"/>
          </a:xfrm>
          <a:prstGeom prst="rect">
            <a:avLst/>
          </a:prstGeom>
          <a:noFill/>
        </p:spPr>
        <p:txBody>
          <a:bodyPr wrap="square" rtlCol="0">
            <a:spAutoFit/>
          </a:bodyPr>
          <a:lstStyle/>
          <a:p>
            <a:r>
              <a:rPr lang="zh-CN" altLang="en-US" sz="2400" b="1" dirty="0">
                <a:solidFill>
                  <a:schemeClr val="tx1">
                    <a:lumMod val="75000"/>
                    <a:lumOff val="25000"/>
                  </a:schemeClr>
                </a:solidFill>
                <a:cs typeface="+mn-ea"/>
                <a:sym typeface="+mn-lt"/>
              </a:rPr>
              <a:t>项目进度</a:t>
            </a:r>
          </a:p>
        </p:txBody>
      </p:sp>
      <p:sp>
        <p:nvSpPr>
          <p:cNvPr id="12" name="TextBox 6"/>
          <p:cNvSpPr txBox="1"/>
          <p:nvPr/>
        </p:nvSpPr>
        <p:spPr>
          <a:xfrm>
            <a:off x="7903652" y="4172294"/>
            <a:ext cx="2075654" cy="461665"/>
          </a:xfrm>
          <a:prstGeom prst="rect">
            <a:avLst/>
          </a:prstGeom>
          <a:noFill/>
        </p:spPr>
        <p:txBody>
          <a:bodyPr wrap="square" rtlCol="0">
            <a:spAutoFit/>
          </a:bodyPr>
          <a:lstStyle/>
          <a:p>
            <a:r>
              <a:rPr lang="zh-CN" altLang="en-US" sz="2400" b="1" dirty="0">
                <a:solidFill>
                  <a:schemeClr val="tx1">
                    <a:lumMod val="75000"/>
                    <a:lumOff val="25000"/>
                  </a:schemeClr>
                </a:solidFill>
                <a:cs typeface="+mn-ea"/>
                <a:sym typeface="+mn-lt"/>
              </a:rPr>
              <a:t>项目总结</a:t>
            </a:r>
          </a:p>
        </p:txBody>
      </p:sp>
      <p:sp>
        <p:nvSpPr>
          <p:cNvPr id="14" name="PA-文本框 6"/>
          <p:cNvSpPr txBox="1"/>
          <p:nvPr>
            <p:custDataLst>
              <p:tags r:id="rId1"/>
            </p:custDataLst>
          </p:nvPr>
        </p:nvSpPr>
        <p:spPr>
          <a:xfrm>
            <a:off x="6096000" y="732424"/>
            <a:ext cx="4089138" cy="769441"/>
          </a:xfrm>
          <a:prstGeom prst="rect">
            <a:avLst/>
          </a:prstGeom>
          <a:noFill/>
        </p:spPr>
        <p:txBody>
          <a:bodyPr wrap="square" rtlCol="0">
            <a:spAutoFit/>
          </a:bodyPr>
          <a:lstStyle/>
          <a:p>
            <a:r>
              <a:rPr lang="zh-CN" altLang="en-US" sz="4400" b="1" dirty="0">
                <a:solidFill>
                  <a:schemeClr val="tx1">
                    <a:lumMod val="75000"/>
                    <a:lumOff val="25000"/>
                  </a:schemeClr>
                </a:solidFill>
                <a:cs typeface="+mn-ea"/>
                <a:sym typeface="+mn-lt"/>
              </a:rPr>
              <a:t>目录</a:t>
            </a:r>
            <a:r>
              <a:rPr lang="zh-CN" altLang="en-US" sz="4400" b="1" dirty="0">
                <a:solidFill>
                  <a:schemeClr val="bg1"/>
                </a:solidFill>
                <a:cs typeface="+mn-ea"/>
                <a:sym typeface="+mn-lt"/>
              </a:rPr>
              <a:t> </a:t>
            </a:r>
            <a:r>
              <a:rPr lang="en-US" altLang="zh-CN" sz="4000" b="1" dirty="0">
                <a:solidFill>
                  <a:schemeClr val="bg1">
                    <a:lumMod val="75000"/>
                  </a:schemeClr>
                </a:solidFill>
                <a:cs typeface="+mn-ea"/>
                <a:sym typeface="+mn-lt"/>
              </a:rPr>
              <a:t>CONTENT</a:t>
            </a:r>
            <a:endParaRPr lang="en-US" sz="4000" b="1" dirty="0">
              <a:solidFill>
                <a:schemeClr val="bg1">
                  <a:lumMod val="75000"/>
                </a:schemeClr>
              </a:solidFill>
              <a:cs typeface="+mn-ea"/>
              <a:sym typeface="+mn-lt"/>
            </a:endParaRPr>
          </a:p>
        </p:txBody>
      </p:sp>
      <p:sp>
        <p:nvSpPr>
          <p:cNvPr id="16" name="Rectangle: Rounded Corners 25"/>
          <p:cNvSpPr/>
          <p:nvPr/>
        </p:nvSpPr>
        <p:spPr>
          <a:xfrm rot="13500000" flipH="1">
            <a:off x="7843797" y="-17957"/>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17" name="Freeform: Shape 26"/>
          <p:cNvSpPr/>
          <p:nvPr/>
        </p:nvSpPr>
        <p:spPr>
          <a:xfrm rot="13500000" flipH="1">
            <a:off x="-987275" y="-1035076"/>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8" name="Rectangle: Rounded Corners 25"/>
          <p:cNvSpPr/>
          <p:nvPr/>
        </p:nvSpPr>
        <p:spPr>
          <a:xfrm rot="13500000" flipH="1">
            <a:off x="-3841602" y="2761451"/>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19" name="Rectangle: Rounded Corners 25"/>
          <p:cNvSpPr/>
          <p:nvPr/>
        </p:nvSpPr>
        <p:spPr>
          <a:xfrm rot="13500000" flipH="1">
            <a:off x="2410619" y="7056057"/>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pic>
        <p:nvPicPr>
          <p:cNvPr id="15"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467" y="309490"/>
            <a:ext cx="3057110" cy="561730"/>
          </a:xfrm>
          <a:prstGeom prst="rect">
            <a:avLst/>
          </a:prstGeom>
        </p:spPr>
      </p:pic>
      <p:pic>
        <p:nvPicPr>
          <p:cNvPr id="23" name="图片 22" descr="定位"/>
          <p:cNvPicPr>
            <a:picLocks noChangeAspect="1"/>
          </p:cNvPicPr>
          <p:nvPr/>
        </p:nvPicPr>
        <p:blipFill>
          <a:blip r:embed="rId6"/>
          <a:stretch>
            <a:fillRect/>
          </a:stretch>
        </p:blipFill>
        <p:spPr>
          <a:xfrm>
            <a:off x="943610" y="1294130"/>
            <a:ext cx="4545330" cy="4742815"/>
          </a:xfrm>
          <a:prstGeom prst="rect">
            <a:avLst/>
          </a:prstGeom>
        </p:spPr>
      </p:pic>
      <p:sp>
        <p:nvSpPr>
          <p:cNvPr id="9" name="椭圆 8">
            <a:extLst>
              <a:ext uri="{FF2B5EF4-FFF2-40B4-BE49-F238E27FC236}">
                <a16:creationId xmlns:a16="http://schemas.microsoft.com/office/drawing/2014/main" id="{6D44504F-25D2-2EBF-AD06-7555F1DDA17B}"/>
              </a:ext>
            </a:extLst>
          </p:cNvPr>
          <p:cNvSpPr/>
          <p:nvPr/>
        </p:nvSpPr>
        <p:spPr>
          <a:xfrm rot="5711009">
            <a:off x="7646364" y="5115877"/>
            <a:ext cx="685812" cy="68581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cs typeface="+mn-ea"/>
              <a:sym typeface="+mn-lt"/>
            </a:endParaRPr>
          </a:p>
        </p:txBody>
      </p:sp>
      <p:sp>
        <p:nvSpPr>
          <p:cNvPr id="11" name="TextBox 6">
            <a:extLst>
              <a:ext uri="{FF2B5EF4-FFF2-40B4-BE49-F238E27FC236}">
                <a16:creationId xmlns:a16="http://schemas.microsoft.com/office/drawing/2014/main" id="{0D21B9B7-4DEB-1ECC-BBBF-C30F885FF3B0}"/>
              </a:ext>
            </a:extLst>
          </p:cNvPr>
          <p:cNvSpPr txBox="1"/>
          <p:nvPr/>
        </p:nvSpPr>
        <p:spPr>
          <a:xfrm>
            <a:off x="7831735" y="5268472"/>
            <a:ext cx="348983" cy="400110"/>
          </a:xfrm>
          <a:prstGeom prst="rect">
            <a:avLst/>
          </a:prstGeom>
          <a:noFill/>
        </p:spPr>
        <p:txBody>
          <a:bodyPr wrap="square" rtlCol="0">
            <a:spAutoFit/>
          </a:bodyPr>
          <a:lstStyle/>
          <a:p>
            <a:r>
              <a:rPr lang="en-US" altLang="zh-CN" sz="2000" b="1" dirty="0">
                <a:solidFill>
                  <a:schemeClr val="bg1"/>
                </a:solidFill>
                <a:cs typeface="+mn-ea"/>
                <a:sym typeface="+mn-lt"/>
              </a:rPr>
              <a:t>4</a:t>
            </a:r>
            <a:endParaRPr lang="en-US" sz="2000" b="1" dirty="0">
              <a:solidFill>
                <a:schemeClr val="bg1"/>
              </a:solidFill>
              <a:cs typeface="+mn-ea"/>
              <a:sym typeface="+mn-lt"/>
            </a:endParaRPr>
          </a:p>
        </p:txBody>
      </p:sp>
      <p:sp>
        <p:nvSpPr>
          <p:cNvPr id="13" name="TextBox 6">
            <a:extLst>
              <a:ext uri="{FF2B5EF4-FFF2-40B4-BE49-F238E27FC236}">
                <a16:creationId xmlns:a16="http://schemas.microsoft.com/office/drawing/2014/main" id="{BF4CC367-770D-C26A-03E4-BBE4E70A4F07}"/>
              </a:ext>
            </a:extLst>
          </p:cNvPr>
          <p:cNvSpPr txBox="1"/>
          <p:nvPr/>
        </p:nvSpPr>
        <p:spPr>
          <a:xfrm>
            <a:off x="8467584" y="5141786"/>
            <a:ext cx="2075654" cy="461665"/>
          </a:xfrm>
          <a:prstGeom prst="rect">
            <a:avLst/>
          </a:prstGeom>
          <a:noFill/>
        </p:spPr>
        <p:txBody>
          <a:bodyPr wrap="square" rtlCol="0">
            <a:spAutoFit/>
          </a:bodyPr>
          <a:lstStyle/>
          <a:p>
            <a:r>
              <a:rPr lang="zh-CN" altLang="en-US" sz="2400" b="1" dirty="0">
                <a:solidFill>
                  <a:schemeClr val="tx1">
                    <a:lumMod val="75000"/>
                    <a:lumOff val="25000"/>
                  </a:schemeClr>
                </a:solidFill>
                <a:cs typeface="+mn-ea"/>
                <a:sym typeface="+mn-lt"/>
              </a:rPr>
              <a:t>未来安排</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6" name="组合 45"/>
          <p:cNvGrpSpPr/>
          <p:nvPr/>
        </p:nvGrpSpPr>
        <p:grpSpPr>
          <a:xfrm>
            <a:off x="-3966084" y="-3004845"/>
            <a:ext cx="22130139" cy="13123517"/>
            <a:chOff x="-3966084" y="-3004845"/>
            <a:chExt cx="22130139" cy="13123517"/>
          </a:xfrm>
        </p:grpSpPr>
        <p:sp>
          <p:nvSpPr>
            <p:cNvPr id="47"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8"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9"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50"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1"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2" name="PA-文本框 6"/>
            <p:cNvSpPr txBox="1"/>
            <p:nvPr>
              <p:custDataLst>
                <p:tags r:id="rId4"/>
              </p:custDataLst>
            </p:nvPr>
          </p:nvSpPr>
          <p:spPr>
            <a:xfrm>
              <a:off x="2260728" y="326372"/>
              <a:ext cx="7670543" cy="583565"/>
            </a:xfrm>
            <a:prstGeom prst="rect">
              <a:avLst/>
            </a:prstGeom>
            <a:noFill/>
          </p:spPr>
          <p:txBody>
            <a:bodyPr wrap="square" rtlCol="0">
              <a:spAutoFit/>
            </a:bodyPr>
            <a:lstStyle/>
            <a:p>
              <a:pPr algn="ctr">
                <a:buClrTx/>
                <a:buSzTx/>
                <a:buNone/>
              </a:pPr>
              <a:r>
                <a:rPr lang="en-US" altLang="zh-CN" sz="3200" b="1" dirty="0">
                  <a:latin typeface="微软雅黑" panose="020B0503020204020204" pitchFamily="34" charset="-122"/>
                  <a:ea typeface="微软雅黑" panose="020B0503020204020204" pitchFamily="34" charset="-122"/>
                  <a:cs typeface="+mn-ea"/>
                  <a:sym typeface="+mn-lt"/>
                </a:rPr>
                <a:t>Benchmark Class 1</a:t>
              </a:r>
            </a:p>
          </p:txBody>
        </p:sp>
      </p:grpSp>
      <p:pic>
        <p:nvPicPr>
          <p:cNvPr id="53" name="图形 3"/>
          <p:cNvPicPr>
            <a:picLocks noChangeAspect="1"/>
          </p:cNvPicPr>
          <p:nvPr/>
        </p:nvPicPr>
        <p:blipFill>
          <a:blip r:embed="rId7"/>
          <a:stretch>
            <a:fillRect/>
          </a:stretch>
        </p:blipFill>
        <p:spPr>
          <a:xfrm>
            <a:off x="519467" y="309490"/>
            <a:ext cx="3057110" cy="561730"/>
          </a:xfrm>
          <a:prstGeom prst="rect">
            <a:avLst/>
          </a:prstGeom>
        </p:spPr>
      </p:pic>
      <p:pic>
        <p:nvPicPr>
          <p:cNvPr id="2" name="图片 1" descr="appendix1.1"/>
          <p:cNvPicPr>
            <a:picLocks noChangeAspect="1"/>
          </p:cNvPicPr>
          <p:nvPr>
            <p:custDataLst>
              <p:tags r:id="rId1"/>
            </p:custDataLst>
          </p:nvPr>
        </p:nvPicPr>
        <p:blipFill>
          <a:blip r:embed="rId8"/>
          <a:srcRect t="2715" r="67214" b="88775"/>
          <a:stretch>
            <a:fillRect/>
          </a:stretch>
        </p:blipFill>
        <p:spPr>
          <a:xfrm>
            <a:off x="452120" y="1344930"/>
            <a:ext cx="6052820" cy="1259840"/>
          </a:xfrm>
          <a:prstGeom prst="rect">
            <a:avLst/>
          </a:prstGeom>
        </p:spPr>
      </p:pic>
      <p:pic>
        <p:nvPicPr>
          <p:cNvPr id="4" name="图片 3" descr="appendix1.1"/>
          <p:cNvPicPr>
            <a:picLocks noChangeAspect="1"/>
          </p:cNvPicPr>
          <p:nvPr>
            <p:custDataLst>
              <p:tags r:id="rId2"/>
            </p:custDataLst>
          </p:nvPr>
        </p:nvPicPr>
        <p:blipFill>
          <a:blip r:embed="rId8"/>
          <a:srcRect t="33397" r="36599" b="47686"/>
          <a:stretch>
            <a:fillRect/>
          </a:stretch>
        </p:blipFill>
        <p:spPr>
          <a:xfrm>
            <a:off x="452120" y="2465705"/>
            <a:ext cx="11441430" cy="2737485"/>
          </a:xfrm>
          <a:prstGeom prst="rect">
            <a:avLst/>
          </a:prstGeom>
        </p:spPr>
      </p:pic>
      <p:pic>
        <p:nvPicPr>
          <p:cNvPr id="6" name="图片 5" descr="appendix1.1"/>
          <p:cNvPicPr>
            <a:picLocks noChangeAspect="1"/>
          </p:cNvPicPr>
          <p:nvPr>
            <p:custDataLst>
              <p:tags r:id="rId3"/>
            </p:custDataLst>
          </p:nvPr>
        </p:nvPicPr>
        <p:blipFill>
          <a:blip r:embed="rId8"/>
          <a:srcRect l="-7" t="73525" r="33369" b="14259"/>
          <a:stretch>
            <a:fillRect/>
          </a:stretch>
        </p:blipFill>
        <p:spPr>
          <a:xfrm>
            <a:off x="519430" y="5203190"/>
            <a:ext cx="8566785" cy="1259205"/>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6" name="组合 45"/>
          <p:cNvGrpSpPr/>
          <p:nvPr/>
        </p:nvGrpSpPr>
        <p:grpSpPr>
          <a:xfrm>
            <a:off x="-3966084" y="-3004845"/>
            <a:ext cx="22130139" cy="13123517"/>
            <a:chOff x="-3966084" y="-3004845"/>
            <a:chExt cx="22130139" cy="13123517"/>
          </a:xfrm>
        </p:grpSpPr>
        <p:sp>
          <p:nvSpPr>
            <p:cNvPr id="47"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8"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9"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50"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1"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2" name="PA-文本框 6"/>
            <p:cNvSpPr txBox="1"/>
            <p:nvPr>
              <p:custDataLst>
                <p:tags r:id="rId1"/>
              </p:custDataLst>
            </p:nvPr>
          </p:nvSpPr>
          <p:spPr>
            <a:xfrm>
              <a:off x="2260728" y="326372"/>
              <a:ext cx="7670543" cy="583565"/>
            </a:xfrm>
            <a:prstGeom prst="rect">
              <a:avLst/>
            </a:prstGeom>
            <a:noFill/>
          </p:spPr>
          <p:txBody>
            <a:bodyPr wrap="square" rtlCol="0">
              <a:spAutoFit/>
            </a:bodyPr>
            <a:lstStyle/>
            <a:p>
              <a:pPr algn="ctr">
                <a:buClrTx/>
                <a:buSzTx/>
                <a:buNone/>
              </a:pPr>
              <a:r>
                <a:rPr lang="en-US" altLang="zh-CN" sz="3200" b="1" dirty="0">
                  <a:latin typeface="微软雅黑" panose="020B0503020204020204" pitchFamily="34" charset="-122"/>
                  <a:ea typeface="微软雅黑" panose="020B0503020204020204" pitchFamily="34" charset="-122"/>
                  <a:cs typeface="+mn-ea"/>
                  <a:sym typeface="+mn-lt"/>
                </a:rPr>
                <a:t>Benchmark Class 2</a:t>
              </a:r>
            </a:p>
          </p:txBody>
        </p:sp>
      </p:grpSp>
      <p:pic>
        <p:nvPicPr>
          <p:cNvPr id="53" name="图形 3"/>
          <p:cNvPicPr>
            <a:picLocks noChangeAspect="1"/>
          </p:cNvPicPr>
          <p:nvPr/>
        </p:nvPicPr>
        <p:blipFill>
          <a:blip r:embed="rId4"/>
          <a:stretch>
            <a:fillRect/>
          </a:stretch>
        </p:blipFill>
        <p:spPr>
          <a:xfrm>
            <a:off x="519467" y="309490"/>
            <a:ext cx="3057110" cy="561730"/>
          </a:xfrm>
          <a:prstGeom prst="rect">
            <a:avLst/>
          </a:prstGeom>
        </p:spPr>
      </p:pic>
      <p:pic>
        <p:nvPicPr>
          <p:cNvPr id="2" name="图片 1" descr="appendi2"/>
          <p:cNvPicPr>
            <a:picLocks noChangeAspect="1"/>
          </p:cNvPicPr>
          <p:nvPr/>
        </p:nvPicPr>
        <p:blipFill>
          <a:blip r:embed="rId5"/>
          <a:stretch>
            <a:fillRect/>
          </a:stretch>
        </p:blipFill>
        <p:spPr>
          <a:xfrm>
            <a:off x="1940560" y="1114425"/>
            <a:ext cx="4625340" cy="5511165"/>
          </a:xfrm>
          <a:prstGeom prst="rect">
            <a:avLst/>
          </a:prstGeom>
        </p:spPr>
      </p:pic>
      <p:sp>
        <p:nvSpPr>
          <p:cNvPr id="3" name="文本框 2"/>
          <p:cNvSpPr txBox="1"/>
          <p:nvPr/>
        </p:nvSpPr>
        <p:spPr>
          <a:xfrm>
            <a:off x="6798310" y="1707515"/>
            <a:ext cx="4404360" cy="1783715"/>
          </a:xfrm>
          <a:prstGeom prst="rect">
            <a:avLst/>
          </a:prstGeom>
          <a:noFill/>
        </p:spPr>
        <p:txBody>
          <a:bodyPr wrap="square" rtlCol="0">
            <a:spAutoFit/>
          </a:bodyPr>
          <a:lstStyle/>
          <a:p>
            <a:r>
              <a:rPr lang="en-US" altLang="zh-CN" sz="2000" b="1" dirty="0">
                <a:effectLst>
                  <a:outerShdw blurRad="38100" dist="19050" dir="2700000" algn="tl" rotWithShape="0">
                    <a:schemeClr val="dk1">
                      <a:alpha val="40000"/>
                      <a:alpha val="40000"/>
                    </a:schemeClr>
                  </a:outerShdw>
                </a:effectLst>
                <a:cs typeface="+mn-ea"/>
              </a:rPr>
              <a:t>Input:</a:t>
            </a:r>
            <a:endParaRPr lang="zh-CN" altLang="en-US" sz="2000" b="1" dirty="0">
              <a:effectLst>
                <a:outerShdw blurRad="38100" dist="19050" dir="2700000" algn="tl" rotWithShape="0">
                  <a:schemeClr val="dk1">
                    <a:alpha val="40000"/>
                    <a:alpha val="40000"/>
                  </a:schemeClr>
                </a:outerShdw>
              </a:effectLst>
              <a:cs typeface="+mn-ea"/>
            </a:endParaRPr>
          </a:p>
          <a:p>
            <a:r>
              <a:rPr lang="zh-CN" altLang="en-US" dirty="0">
                <a:effectLst>
                  <a:outerShdw blurRad="38100" dist="19050" dir="2700000" algn="tl" rotWithShape="0">
                    <a:schemeClr val="dk1">
                      <a:alpha val="40000"/>
                      <a:alpha val="40000"/>
                    </a:schemeClr>
                  </a:outerShdw>
                </a:effectLst>
                <a:cs typeface="+mn-ea"/>
              </a:rPr>
              <a:t>The noise is removed from the trajectory data provided, and the stop point detection task is completed, and the stop point position and track diagram are drawn</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6" name="组合 45"/>
          <p:cNvGrpSpPr/>
          <p:nvPr/>
        </p:nvGrpSpPr>
        <p:grpSpPr>
          <a:xfrm>
            <a:off x="-3966084" y="-3004845"/>
            <a:ext cx="22130139" cy="13123517"/>
            <a:chOff x="-3966084" y="-3004845"/>
            <a:chExt cx="22130139" cy="13123517"/>
          </a:xfrm>
        </p:grpSpPr>
        <p:sp>
          <p:nvSpPr>
            <p:cNvPr id="47"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8"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9"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50"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1"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2" name="PA-文本框 6"/>
            <p:cNvSpPr txBox="1"/>
            <p:nvPr>
              <p:custDataLst>
                <p:tags r:id="rId1"/>
              </p:custDataLst>
            </p:nvPr>
          </p:nvSpPr>
          <p:spPr>
            <a:xfrm>
              <a:off x="2260728" y="326372"/>
              <a:ext cx="7670543" cy="583565"/>
            </a:xfrm>
            <a:prstGeom prst="rect">
              <a:avLst/>
            </a:prstGeom>
            <a:noFill/>
          </p:spPr>
          <p:txBody>
            <a:bodyPr wrap="square" rtlCol="0">
              <a:spAutoFit/>
            </a:bodyPr>
            <a:lstStyle/>
            <a:p>
              <a:pPr algn="ctr">
                <a:buClrTx/>
                <a:buSzTx/>
                <a:buNone/>
              </a:pPr>
              <a:r>
                <a:rPr lang="en-US" altLang="zh-CN" sz="3200" b="1" dirty="0">
                  <a:latin typeface="微软雅黑" panose="020B0503020204020204" pitchFamily="34" charset="-122"/>
                  <a:ea typeface="微软雅黑" panose="020B0503020204020204" pitchFamily="34" charset="-122"/>
                  <a:cs typeface="+mn-ea"/>
                  <a:sym typeface="+mn-lt"/>
                </a:rPr>
                <a:t>Benchmark Class 3</a:t>
              </a:r>
              <a:endParaRPr lang="zh-CN" altLang="en-US" sz="3200" b="1" dirty="0">
                <a:latin typeface="微软雅黑" panose="020B0503020204020204" pitchFamily="34" charset="-122"/>
                <a:ea typeface="微软雅黑" panose="020B0503020204020204" pitchFamily="34" charset="-122"/>
                <a:cs typeface="+mn-ea"/>
                <a:sym typeface="+mn-lt"/>
              </a:endParaRPr>
            </a:p>
          </p:txBody>
        </p:sp>
      </p:grpSp>
      <p:pic>
        <p:nvPicPr>
          <p:cNvPr id="53" name="图形 3"/>
          <p:cNvPicPr>
            <a:picLocks noChangeAspect="1"/>
          </p:cNvPicPr>
          <p:nvPr/>
        </p:nvPicPr>
        <p:blipFill>
          <a:blip r:embed="rId4"/>
          <a:stretch>
            <a:fillRect/>
          </a:stretch>
        </p:blipFill>
        <p:spPr>
          <a:xfrm>
            <a:off x="519467" y="309490"/>
            <a:ext cx="3057110" cy="561730"/>
          </a:xfrm>
          <a:prstGeom prst="rect">
            <a:avLst/>
          </a:prstGeom>
        </p:spPr>
      </p:pic>
      <p:pic>
        <p:nvPicPr>
          <p:cNvPr id="6" name="图片 5"/>
          <p:cNvPicPr>
            <a:picLocks noChangeAspect="1"/>
          </p:cNvPicPr>
          <p:nvPr/>
        </p:nvPicPr>
        <p:blipFill>
          <a:blip r:embed="rId5"/>
          <a:stretch>
            <a:fillRect/>
          </a:stretch>
        </p:blipFill>
        <p:spPr>
          <a:xfrm>
            <a:off x="1555750" y="1101090"/>
            <a:ext cx="3663950" cy="5715635"/>
          </a:xfrm>
          <a:prstGeom prst="rect">
            <a:avLst/>
          </a:prstGeom>
        </p:spPr>
      </p:pic>
      <p:pic>
        <p:nvPicPr>
          <p:cNvPr id="7" name="图片 6"/>
          <p:cNvPicPr>
            <a:picLocks noChangeAspect="1"/>
          </p:cNvPicPr>
          <p:nvPr/>
        </p:nvPicPr>
        <p:blipFill>
          <a:blip r:embed="rId6"/>
          <a:stretch>
            <a:fillRect/>
          </a:stretch>
        </p:blipFill>
        <p:spPr>
          <a:xfrm>
            <a:off x="5670550" y="1856740"/>
            <a:ext cx="4658360" cy="4318000"/>
          </a:xfrm>
          <a:prstGeom prst="rect">
            <a:avLst/>
          </a:prstGeom>
        </p:spPr>
      </p:pic>
      <p:pic>
        <p:nvPicPr>
          <p:cNvPr id="2" name="图片 1"/>
          <p:cNvPicPr>
            <a:picLocks noChangeAspect="1"/>
          </p:cNvPicPr>
          <p:nvPr/>
        </p:nvPicPr>
        <p:blipFill>
          <a:blip r:embed="rId5"/>
          <a:stretch>
            <a:fillRect/>
          </a:stretch>
        </p:blipFill>
        <p:spPr>
          <a:xfrm>
            <a:off x="1577340" y="883285"/>
            <a:ext cx="3822700" cy="5963285"/>
          </a:xfrm>
          <a:prstGeom prst="rect">
            <a:avLst/>
          </a:prstGeom>
        </p:spPr>
      </p:pic>
      <p:pic>
        <p:nvPicPr>
          <p:cNvPr id="3" name="图片 2"/>
          <p:cNvPicPr>
            <a:picLocks noChangeAspect="1"/>
          </p:cNvPicPr>
          <p:nvPr/>
        </p:nvPicPr>
        <p:blipFill>
          <a:blip r:embed="rId6"/>
          <a:stretch>
            <a:fillRect/>
          </a:stretch>
        </p:blipFill>
        <p:spPr>
          <a:xfrm>
            <a:off x="5709920" y="1762760"/>
            <a:ext cx="4860290" cy="4505325"/>
          </a:xfrm>
          <a:prstGeom prst="rect">
            <a:avLst/>
          </a:prstGeom>
        </p:spPr>
      </p:pic>
      <p:sp>
        <p:nvSpPr>
          <p:cNvPr id="4" name="文本框 3"/>
          <p:cNvSpPr txBox="1"/>
          <p:nvPr/>
        </p:nvSpPr>
        <p:spPr>
          <a:xfrm>
            <a:off x="5830570" y="1002665"/>
            <a:ext cx="4222115" cy="583565"/>
          </a:xfrm>
          <a:prstGeom prst="rect">
            <a:avLst/>
          </a:prstGeom>
          <a:noFill/>
        </p:spPr>
        <p:txBody>
          <a:bodyPr wrap="square" rtlCol="0">
            <a:spAutoFit/>
          </a:bodyPr>
          <a:lstStyle/>
          <a:p>
            <a:r>
              <a:rPr lang="zh-CN" altLang="en-US" sz="1600" dirty="0">
                <a:effectLst>
                  <a:outerShdw blurRad="38100" dist="19050" dir="2700000" algn="tl" rotWithShape="0">
                    <a:schemeClr val="dk1">
                      <a:alpha val="40000"/>
                      <a:alpha val="40000"/>
                    </a:schemeClr>
                  </a:outerShdw>
                </a:effectLst>
                <a:cs typeface="+mn-ea"/>
              </a:rPr>
              <a:t>Based on the trajectory data provided, find out where each user spends the most time</a:t>
            </a:r>
            <a:endParaRPr lang="zh-CN" alt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6" name="组合 45"/>
          <p:cNvGrpSpPr/>
          <p:nvPr/>
        </p:nvGrpSpPr>
        <p:grpSpPr>
          <a:xfrm>
            <a:off x="-3966084" y="-3004845"/>
            <a:ext cx="22130139" cy="13123517"/>
            <a:chOff x="-3966084" y="-3004845"/>
            <a:chExt cx="22130139" cy="13123517"/>
          </a:xfrm>
        </p:grpSpPr>
        <p:sp>
          <p:nvSpPr>
            <p:cNvPr id="47"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8"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9"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50"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1"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2" name="PA-文本框 6"/>
            <p:cNvSpPr txBox="1"/>
            <p:nvPr>
              <p:custDataLst>
                <p:tags r:id="rId1"/>
              </p:custDataLst>
            </p:nvPr>
          </p:nvSpPr>
          <p:spPr>
            <a:xfrm>
              <a:off x="2260728" y="326372"/>
              <a:ext cx="7670543" cy="583565"/>
            </a:xfrm>
            <a:prstGeom prst="rect">
              <a:avLst/>
            </a:prstGeom>
            <a:noFill/>
          </p:spPr>
          <p:txBody>
            <a:bodyPr wrap="square" rtlCol="0">
              <a:spAutoFit/>
            </a:bodyPr>
            <a:lstStyle/>
            <a:p>
              <a:pPr algn="ctr">
                <a:buClrTx/>
                <a:buSzTx/>
                <a:buNone/>
              </a:pPr>
              <a:r>
                <a:rPr lang="en-US" altLang="zh-CN" sz="3200" b="1" dirty="0">
                  <a:latin typeface="微软雅黑" panose="020B0503020204020204" pitchFamily="34" charset="-122"/>
                  <a:ea typeface="微软雅黑" panose="020B0503020204020204" pitchFamily="34" charset="-122"/>
                  <a:cs typeface="+mn-ea"/>
                  <a:sym typeface="+mn-lt"/>
                </a:rPr>
                <a:t>Benchmark Class 3</a:t>
              </a:r>
              <a:endParaRPr lang="en-US" altLang="zh-CN" sz="4400" b="1" dirty="0">
                <a:latin typeface="微软雅黑" panose="020B0503020204020204" pitchFamily="34" charset="-122"/>
                <a:ea typeface="微软雅黑" panose="020B0503020204020204" pitchFamily="34" charset="-122"/>
                <a:cs typeface="+mn-ea"/>
                <a:sym typeface="+mn-lt"/>
              </a:endParaRPr>
            </a:p>
          </p:txBody>
        </p:sp>
      </p:grpSp>
      <p:pic>
        <p:nvPicPr>
          <p:cNvPr id="53" name="图形 3"/>
          <p:cNvPicPr>
            <a:picLocks noChangeAspect="1"/>
          </p:cNvPicPr>
          <p:nvPr/>
        </p:nvPicPr>
        <p:blipFill>
          <a:blip r:embed="rId4"/>
          <a:stretch>
            <a:fillRect/>
          </a:stretch>
        </p:blipFill>
        <p:spPr>
          <a:xfrm>
            <a:off x="519467" y="309490"/>
            <a:ext cx="3057110" cy="561730"/>
          </a:xfrm>
          <a:prstGeom prst="rect">
            <a:avLst/>
          </a:prstGeom>
        </p:spPr>
      </p:pic>
      <p:pic>
        <p:nvPicPr>
          <p:cNvPr id="4" name="图片 3" descr="appendix4"/>
          <p:cNvPicPr>
            <a:picLocks noChangeAspect="1"/>
          </p:cNvPicPr>
          <p:nvPr/>
        </p:nvPicPr>
        <p:blipFill>
          <a:blip r:embed="rId5"/>
          <a:stretch>
            <a:fillRect/>
          </a:stretch>
        </p:blipFill>
        <p:spPr>
          <a:xfrm>
            <a:off x="1733550" y="1013460"/>
            <a:ext cx="4331970" cy="5304155"/>
          </a:xfrm>
          <a:prstGeom prst="rect">
            <a:avLst/>
          </a:prstGeom>
        </p:spPr>
      </p:pic>
      <p:sp>
        <p:nvSpPr>
          <p:cNvPr id="2" name="文本框 1"/>
          <p:cNvSpPr txBox="1"/>
          <p:nvPr/>
        </p:nvSpPr>
        <p:spPr>
          <a:xfrm>
            <a:off x="6420485" y="1910080"/>
            <a:ext cx="4705350" cy="953135"/>
          </a:xfrm>
          <a:prstGeom prst="rect">
            <a:avLst/>
          </a:prstGeom>
          <a:noFill/>
        </p:spPr>
        <p:txBody>
          <a:bodyPr wrap="square" rtlCol="0">
            <a:spAutoFit/>
          </a:bodyPr>
          <a:lstStyle/>
          <a:p>
            <a:r>
              <a:rPr lang="en-US" altLang="zh-CN" sz="2000" b="1" dirty="0">
                <a:effectLst>
                  <a:outerShdw blurRad="38100" dist="19050" dir="2700000" algn="tl" rotWithShape="0">
                    <a:schemeClr val="dk1">
                      <a:alpha val="40000"/>
                      <a:alpha val="40000"/>
                    </a:schemeClr>
                  </a:outerShdw>
                </a:effectLst>
                <a:cs typeface="+mn-ea"/>
                <a:sym typeface="+mn-ea"/>
              </a:rPr>
              <a:t>Input:</a:t>
            </a:r>
            <a:endParaRPr lang="zh-CN" altLang="en-US" sz="2000" dirty="0">
              <a:effectLst>
                <a:outerShdw blurRad="38100" dist="19050" dir="2700000" algn="tl" rotWithShape="0">
                  <a:schemeClr val="dk1">
                    <a:alpha val="40000"/>
                    <a:alpha val="40000"/>
                  </a:schemeClr>
                </a:outerShdw>
              </a:effectLst>
              <a:cs typeface="+mn-ea"/>
            </a:endParaRPr>
          </a:p>
          <a:p>
            <a:r>
              <a:rPr lang="zh-CN" altLang="en-US" dirty="0">
                <a:effectLst>
                  <a:outerShdw blurRad="38100" dist="19050" dir="2700000" algn="tl" rotWithShape="0">
                    <a:schemeClr val="dk1">
                      <a:alpha val="40000"/>
                      <a:alpha val="40000"/>
                    </a:schemeClr>
                  </a:outerShdw>
                </a:effectLst>
                <a:cs typeface="+mn-ea"/>
              </a:rPr>
              <a:t>Based on the trajectory data provided, find the user’s frequent weekend locations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3966084" y="-3004845"/>
            <a:ext cx="22130139" cy="13123517"/>
            <a:chOff x="-3966084" y="-3004845"/>
            <a:chExt cx="22130139" cy="13123517"/>
          </a:xfrm>
        </p:grpSpPr>
        <p:sp>
          <p:nvSpPr>
            <p:cNvPr id="47"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8"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49"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50"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1"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2" name="PA-文本框 6"/>
            <p:cNvSpPr txBox="1"/>
            <p:nvPr>
              <p:custDataLst>
                <p:tags r:id="rId13"/>
              </p:custDataLst>
            </p:nvPr>
          </p:nvSpPr>
          <p:spPr>
            <a:xfrm>
              <a:off x="2260728" y="326372"/>
              <a:ext cx="7670543" cy="769441"/>
            </a:xfrm>
            <a:prstGeom prst="rect">
              <a:avLst/>
            </a:prstGeom>
            <a:noFill/>
          </p:spPr>
          <p:txBody>
            <a:bodyPr wrap="square" rtlCol="0">
              <a:spAutoFit/>
            </a:bodyPr>
            <a:lstStyle/>
            <a:p>
              <a:pPr algn="ctr"/>
              <a:r>
                <a:rPr lang="en-US" altLang="zh-CN" sz="4400" b="1" dirty="0">
                  <a:latin typeface="微软雅黑" panose="020B0503020204020204" pitchFamily="34" charset="-122"/>
                  <a:ea typeface="微软雅黑" panose="020B0503020204020204" pitchFamily="34" charset="-122"/>
                  <a:cs typeface="+mn-ea"/>
                  <a:sym typeface="+mn-lt"/>
                </a:rPr>
                <a:t>GUI</a:t>
              </a:r>
            </a:p>
          </p:txBody>
        </p:sp>
      </p:grpSp>
      <p:pic>
        <p:nvPicPr>
          <p:cNvPr id="53" name="图形 3"/>
          <p:cNvPicPr>
            <a:picLocks noChangeAspect="1"/>
          </p:cNvPicPr>
          <p:nvPr/>
        </p:nvPicPr>
        <p:blipFill>
          <a:blip r:embed="rId16"/>
          <a:stretch>
            <a:fillRect/>
          </a:stretch>
        </p:blipFill>
        <p:spPr>
          <a:xfrm>
            <a:off x="519467" y="309490"/>
            <a:ext cx="3057110" cy="561730"/>
          </a:xfrm>
          <a:prstGeom prst="rect">
            <a:avLst/>
          </a:prstGeom>
        </p:spPr>
      </p:pic>
      <p:sp>
        <p:nvSpPr>
          <p:cNvPr id="6" name="文本框 5"/>
          <p:cNvSpPr txBox="1"/>
          <p:nvPr/>
        </p:nvSpPr>
        <p:spPr>
          <a:xfrm>
            <a:off x="4667885" y="1096010"/>
            <a:ext cx="4363085" cy="583565"/>
          </a:xfrm>
          <a:prstGeom prst="rect">
            <a:avLst/>
          </a:prstGeom>
          <a:noFill/>
        </p:spPr>
        <p:txBody>
          <a:bodyPr wrap="square" rtlCol="0" anchor="t">
            <a:spAutoFit/>
          </a:bodyPr>
          <a:lstStyle/>
          <a:p>
            <a:r>
              <a:rPr lang="en-US" altLang="zh-CN" sz="3200"/>
              <a:t>Chat</a:t>
            </a:r>
            <a:r>
              <a:rPr lang="zh-CN" altLang="en-US" sz="3200"/>
              <a:t> </a:t>
            </a:r>
            <a:r>
              <a:rPr lang="en-US" altLang="zh-CN" sz="3200"/>
              <a:t>I</a:t>
            </a:r>
            <a:r>
              <a:rPr lang="zh-CN" altLang="en-US" sz="3200"/>
              <a:t>nterface</a:t>
            </a:r>
          </a:p>
        </p:txBody>
      </p:sp>
      <p:grpSp>
        <p:nvGrpSpPr>
          <p:cNvPr id="12" name="组合 11"/>
          <p:cNvGrpSpPr/>
          <p:nvPr/>
        </p:nvGrpSpPr>
        <p:grpSpPr>
          <a:xfrm>
            <a:off x="519430" y="1679575"/>
            <a:ext cx="2712720" cy="1580515"/>
            <a:chOff x="818" y="2645"/>
            <a:chExt cx="4272" cy="2489"/>
          </a:xfrm>
        </p:grpSpPr>
        <p:sp>
          <p:nvSpPr>
            <p:cNvPr id="8" name="文本框 7"/>
            <p:cNvSpPr txBox="1"/>
            <p:nvPr/>
          </p:nvSpPr>
          <p:spPr>
            <a:xfrm>
              <a:off x="818" y="2645"/>
              <a:ext cx="3195" cy="580"/>
            </a:xfrm>
            <a:prstGeom prst="rect">
              <a:avLst/>
            </a:prstGeom>
            <a:noFill/>
          </p:spPr>
          <p:txBody>
            <a:bodyPr wrap="square" rtlCol="0" anchor="t">
              <a:spAutoFit/>
            </a:bodyPr>
            <a:lstStyle/>
            <a:p>
              <a:r>
                <a:rPr lang="zh-CN" altLang="en-US">
                  <a:solidFill>
                    <a:srgbClr val="C00000"/>
                  </a:solidFill>
                  <a:sym typeface="+mn-ea"/>
                </a:rPr>
                <a:t>Request Input</a:t>
              </a:r>
            </a:p>
          </p:txBody>
        </p:sp>
        <p:sp>
          <p:nvSpPr>
            <p:cNvPr id="9" name="圆角矩形 8"/>
            <p:cNvSpPr/>
            <p:nvPr/>
          </p:nvSpPr>
          <p:spPr>
            <a:xfrm>
              <a:off x="818" y="4180"/>
              <a:ext cx="4272" cy="954"/>
            </a:xfrm>
            <a:prstGeom prst="roundRect">
              <a:avLst/>
            </a:prstGeom>
            <a:ln w="3810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cxnSp>
          <p:nvCxnSpPr>
            <p:cNvPr id="10" name="直接箭头连接符 9"/>
            <p:cNvCxnSpPr/>
            <p:nvPr/>
          </p:nvCxnSpPr>
          <p:spPr>
            <a:xfrm flipV="1">
              <a:off x="1746" y="3225"/>
              <a:ext cx="0" cy="955"/>
            </a:xfrm>
            <a:prstGeom prst="straightConnector1">
              <a:avLst/>
            </a:prstGeom>
            <a:ln w="38100">
              <a:solidFill>
                <a:srgbClr val="C00000"/>
              </a:solidFill>
              <a:tailEnd type="arrow"/>
            </a:ln>
          </p:spPr>
          <p:style>
            <a:lnRef idx="2">
              <a:schemeClr val="accent1"/>
            </a:lnRef>
            <a:fillRef idx="0">
              <a:srgbClr val="FFFFFF"/>
            </a:fillRef>
            <a:effectRef idx="0">
              <a:srgbClr val="FFFFFF"/>
            </a:effectRef>
            <a:fontRef idx="minor">
              <a:schemeClr val="tx1"/>
            </a:fontRef>
          </p:style>
        </p:cxnSp>
      </p:grpSp>
      <p:grpSp>
        <p:nvGrpSpPr>
          <p:cNvPr id="13" name="组合 12"/>
          <p:cNvGrpSpPr/>
          <p:nvPr/>
        </p:nvGrpSpPr>
        <p:grpSpPr>
          <a:xfrm>
            <a:off x="3232150" y="1716445"/>
            <a:ext cx="2654935" cy="1384181"/>
            <a:chOff x="802" y="2701"/>
            <a:chExt cx="4181" cy="2488"/>
          </a:xfrm>
        </p:grpSpPr>
        <p:sp>
          <p:nvSpPr>
            <p:cNvPr id="14" name="文本框 13"/>
            <p:cNvSpPr txBox="1"/>
            <p:nvPr>
              <p:custDataLst>
                <p:tags r:id="rId10"/>
              </p:custDataLst>
            </p:nvPr>
          </p:nvSpPr>
          <p:spPr>
            <a:xfrm>
              <a:off x="802" y="2701"/>
              <a:ext cx="3195" cy="662"/>
            </a:xfrm>
            <a:prstGeom prst="rect">
              <a:avLst/>
            </a:prstGeom>
            <a:noFill/>
          </p:spPr>
          <p:txBody>
            <a:bodyPr wrap="square" rtlCol="0" anchor="t">
              <a:spAutoFit/>
            </a:bodyPr>
            <a:lstStyle/>
            <a:p>
              <a:r>
                <a:rPr lang="zh-CN" altLang="en-US">
                  <a:solidFill>
                    <a:srgbClr val="C00000"/>
                  </a:solidFill>
                  <a:sym typeface="+mn-ea"/>
                </a:rPr>
                <a:t>Data File Input</a:t>
              </a:r>
            </a:p>
          </p:txBody>
        </p:sp>
        <p:sp>
          <p:nvSpPr>
            <p:cNvPr id="15" name="圆角矩形 14"/>
            <p:cNvSpPr/>
            <p:nvPr>
              <p:custDataLst>
                <p:tags r:id="rId11"/>
              </p:custDataLst>
            </p:nvPr>
          </p:nvSpPr>
          <p:spPr>
            <a:xfrm>
              <a:off x="818" y="4388"/>
              <a:ext cx="4165" cy="801"/>
            </a:xfrm>
            <a:prstGeom prst="roundRect">
              <a:avLst/>
            </a:prstGeom>
            <a:ln w="3810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cxnSp>
          <p:nvCxnSpPr>
            <p:cNvPr id="16" name="直接箭头连接符 15"/>
            <p:cNvCxnSpPr/>
            <p:nvPr>
              <p:custDataLst>
                <p:tags r:id="rId12"/>
              </p:custDataLst>
            </p:nvPr>
          </p:nvCxnSpPr>
          <p:spPr>
            <a:xfrm flipV="1">
              <a:off x="1746" y="3363"/>
              <a:ext cx="0" cy="1009"/>
            </a:xfrm>
            <a:prstGeom prst="straightConnector1">
              <a:avLst/>
            </a:prstGeom>
            <a:ln w="38100">
              <a:solidFill>
                <a:srgbClr val="C00000"/>
              </a:solidFill>
              <a:tailEnd type="arrow"/>
            </a:ln>
          </p:spPr>
          <p:style>
            <a:lnRef idx="2">
              <a:schemeClr val="accent1"/>
            </a:lnRef>
            <a:fillRef idx="0">
              <a:srgbClr val="FFFFFF"/>
            </a:fillRef>
            <a:effectRef idx="0">
              <a:srgbClr val="FFFFFF"/>
            </a:effectRef>
            <a:fontRef idx="minor">
              <a:schemeClr val="tx1"/>
            </a:fontRef>
          </p:style>
        </p:cxnSp>
      </p:grpSp>
      <p:grpSp>
        <p:nvGrpSpPr>
          <p:cNvPr id="17" name="组合 16"/>
          <p:cNvGrpSpPr/>
          <p:nvPr/>
        </p:nvGrpSpPr>
        <p:grpSpPr>
          <a:xfrm>
            <a:off x="203434" y="3510934"/>
            <a:ext cx="5684286" cy="2868030"/>
            <a:chOff x="566" y="4180"/>
            <a:chExt cx="4524" cy="4399"/>
          </a:xfrm>
        </p:grpSpPr>
        <p:sp>
          <p:nvSpPr>
            <p:cNvPr id="18" name="文本框 17"/>
            <p:cNvSpPr txBox="1"/>
            <p:nvPr>
              <p:custDataLst>
                <p:tags r:id="rId7"/>
              </p:custDataLst>
            </p:nvPr>
          </p:nvSpPr>
          <p:spPr>
            <a:xfrm>
              <a:off x="566" y="8014"/>
              <a:ext cx="3195" cy="565"/>
            </a:xfrm>
            <a:prstGeom prst="rect">
              <a:avLst/>
            </a:prstGeom>
            <a:noFill/>
          </p:spPr>
          <p:txBody>
            <a:bodyPr wrap="square" rtlCol="0" anchor="t">
              <a:spAutoFit/>
            </a:bodyPr>
            <a:lstStyle/>
            <a:p>
              <a:r>
                <a:rPr lang="zh-CN" altLang="en-US">
                  <a:solidFill>
                    <a:srgbClr val="C00000"/>
                  </a:solidFill>
                  <a:sym typeface="+mn-ea"/>
                </a:rPr>
                <a:t>Re</a:t>
              </a:r>
              <a:r>
                <a:rPr lang="en-US" altLang="zh-CN">
                  <a:solidFill>
                    <a:srgbClr val="C00000"/>
                  </a:solidFill>
                  <a:sym typeface="+mn-ea"/>
                </a:rPr>
                <a:t>ply Output</a:t>
              </a:r>
            </a:p>
          </p:txBody>
        </p:sp>
        <p:sp>
          <p:nvSpPr>
            <p:cNvPr id="19" name="圆角矩形 18"/>
            <p:cNvSpPr/>
            <p:nvPr>
              <p:custDataLst>
                <p:tags r:id="rId8"/>
              </p:custDataLst>
            </p:nvPr>
          </p:nvSpPr>
          <p:spPr>
            <a:xfrm>
              <a:off x="823" y="4180"/>
              <a:ext cx="4267" cy="1009"/>
            </a:xfrm>
            <a:prstGeom prst="roundRect">
              <a:avLst/>
            </a:prstGeom>
            <a:ln w="3810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cxnSp>
          <p:nvCxnSpPr>
            <p:cNvPr id="20" name="直接箭头连接符 19"/>
            <p:cNvCxnSpPr/>
            <p:nvPr>
              <p:custDataLst>
                <p:tags r:id="rId9"/>
              </p:custDataLst>
            </p:nvPr>
          </p:nvCxnSpPr>
          <p:spPr>
            <a:xfrm>
              <a:off x="666" y="5070"/>
              <a:ext cx="0" cy="2886"/>
            </a:xfrm>
            <a:prstGeom prst="straightConnector1">
              <a:avLst/>
            </a:prstGeom>
            <a:ln w="38100">
              <a:solidFill>
                <a:srgbClr val="C00000"/>
              </a:solidFill>
              <a:tailEnd type="arrow"/>
            </a:ln>
          </p:spPr>
          <p:style>
            <a:lnRef idx="2">
              <a:schemeClr val="accent1"/>
            </a:lnRef>
            <a:fillRef idx="0">
              <a:srgbClr val="FFFFFF"/>
            </a:fillRef>
            <a:effectRef idx="0">
              <a:srgbClr val="FFFFFF"/>
            </a:effectRef>
            <a:fontRef idx="minor">
              <a:schemeClr val="tx1"/>
            </a:fontRef>
          </p:style>
        </p:cxnSp>
      </p:grpSp>
      <p:grpSp>
        <p:nvGrpSpPr>
          <p:cNvPr id="22" name="组合 21"/>
          <p:cNvGrpSpPr/>
          <p:nvPr/>
        </p:nvGrpSpPr>
        <p:grpSpPr>
          <a:xfrm>
            <a:off x="518904" y="4293819"/>
            <a:ext cx="5400324" cy="2074579"/>
            <a:chOff x="716" y="5186"/>
            <a:chExt cx="4298" cy="3182"/>
          </a:xfrm>
        </p:grpSpPr>
        <p:sp>
          <p:nvSpPr>
            <p:cNvPr id="23" name="文本框 22"/>
            <p:cNvSpPr txBox="1"/>
            <p:nvPr>
              <p:custDataLst>
                <p:tags r:id="rId5"/>
              </p:custDataLst>
            </p:nvPr>
          </p:nvSpPr>
          <p:spPr>
            <a:xfrm>
              <a:off x="2436" y="7803"/>
              <a:ext cx="2158" cy="565"/>
            </a:xfrm>
            <a:prstGeom prst="rect">
              <a:avLst/>
            </a:prstGeom>
            <a:noFill/>
          </p:spPr>
          <p:txBody>
            <a:bodyPr wrap="square" rtlCol="0" anchor="t">
              <a:spAutoFit/>
            </a:bodyPr>
            <a:lstStyle/>
            <a:p>
              <a:r>
                <a:rPr lang="en-US">
                  <a:solidFill>
                    <a:srgbClr val="C00000"/>
                  </a:solidFill>
                  <a:sym typeface="+mn-ea"/>
                </a:rPr>
                <a:t>Visualization </a:t>
              </a:r>
              <a:r>
                <a:rPr lang="en-US" altLang="zh-CN">
                  <a:solidFill>
                    <a:srgbClr val="C00000"/>
                  </a:solidFill>
                  <a:sym typeface="+mn-ea"/>
                </a:rPr>
                <a:t>Output</a:t>
              </a:r>
            </a:p>
          </p:txBody>
        </p:sp>
        <p:sp>
          <p:nvSpPr>
            <p:cNvPr id="24" name="圆角矩形 23"/>
            <p:cNvSpPr/>
            <p:nvPr>
              <p:custDataLst>
                <p:tags r:id="rId6"/>
              </p:custDataLst>
            </p:nvPr>
          </p:nvSpPr>
          <p:spPr>
            <a:xfrm>
              <a:off x="716" y="5186"/>
              <a:ext cx="4298" cy="2613"/>
            </a:xfrm>
            <a:prstGeom prst="roundRect">
              <a:avLst/>
            </a:prstGeom>
            <a:ln w="3810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grpSp>
      <p:cxnSp>
        <p:nvCxnSpPr>
          <p:cNvPr id="26" name="直接连接符 25"/>
          <p:cNvCxnSpPr/>
          <p:nvPr/>
        </p:nvCxnSpPr>
        <p:spPr>
          <a:xfrm flipH="1">
            <a:off x="328930" y="4108450"/>
            <a:ext cx="226695" cy="0"/>
          </a:xfrm>
          <a:prstGeom prst="line">
            <a:avLst/>
          </a:prstGeom>
          <a:ln w="38100">
            <a:solidFill>
              <a:srgbClr val="C00000"/>
            </a:solidFill>
          </a:ln>
        </p:spPr>
        <p:style>
          <a:lnRef idx="2">
            <a:schemeClr val="accent1"/>
          </a:lnRef>
          <a:fillRef idx="0">
            <a:srgbClr val="FFFFFF"/>
          </a:fillRef>
          <a:effectRef idx="0">
            <a:srgbClr val="FFFFFF"/>
          </a:effectRef>
          <a:fontRef idx="minor">
            <a:schemeClr val="tx1"/>
          </a:fontRef>
        </p:style>
      </p:cxnSp>
      <p:grpSp>
        <p:nvGrpSpPr>
          <p:cNvPr id="27" name="组合 26"/>
          <p:cNvGrpSpPr/>
          <p:nvPr/>
        </p:nvGrpSpPr>
        <p:grpSpPr>
          <a:xfrm>
            <a:off x="6303645" y="1757552"/>
            <a:ext cx="5400040" cy="2784603"/>
            <a:chOff x="716" y="4485"/>
            <a:chExt cx="4298" cy="3314"/>
          </a:xfrm>
        </p:grpSpPr>
        <p:sp>
          <p:nvSpPr>
            <p:cNvPr id="28" name="文本框 27"/>
            <p:cNvSpPr txBox="1"/>
            <p:nvPr>
              <p:custDataLst>
                <p:tags r:id="rId3"/>
              </p:custDataLst>
            </p:nvPr>
          </p:nvSpPr>
          <p:spPr>
            <a:xfrm>
              <a:off x="1576" y="4485"/>
              <a:ext cx="2775" cy="436"/>
            </a:xfrm>
            <a:prstGeom prst="rect">
              <a:avLst/>
            </a:prstGeom>
            <a:noFill/>
          </p:spPr>
          <p:txBody>
            <a:bodyPr wrap="square" rtlCol="0" anchor="t">
              <a:noAutofit/>
            </a:bodyPr>
            <a:lstStyle/>
            <a:p>
              <a:r>
                <a:rPr lang="en-US" altLang="zh-CN">
                  <a:solidFill>
                    <a:srgbClr val="C00000"/>
                  </a:solidFill>
                  <a:sym typeface="+mn-ea"/>
                </a:rPr>
                <a:t>Table Data Showcase Output</a:t>
              </a:r>
            </a:p>
          </p:txBody>
        </p:sp>
        <p:sp>
          <p:nvSpPr>
            <p:cNvPr id="29" name="圆角矩形 28"/>
            <p:cNvSpPr/>
            <p:nvPr>
              <p:custDataLst>
                <p:tags r:id="rId4"/>
              </p:custDataLst>
            </p:nvPr>
          </p:nvSpPr>
          <p:spPr>
            <a:xfrm>
              <a:off x="716" y="5044"/>
              <a:ext cx="4298" cy="2755"/>
            </a:xfrm>
            <a:prstGeom prst="roundRect">
              <a:avLst/>
            </a:prstGeom>
            <a:ln w="3810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grpSp>
      <p:grpSp>
        <p:nvGrpSpPr>
          <p:cNvPr id="33" name="组合 32"/>
          <p:cNvGrpSpPr/>
          <p:nvPr/>
        </p:nvGrpSpPr>
        <p:grpSpPr>
          <a:xfrm>
            <a:off x="6303645" y="4560570"/>
            <a:ext cx="5400040" cy="1741805"/>
            <a:chOff x="716" y="5044"/>
            <a:chExt cx="4298" cy="2193"/>
          </a:xfrm>
        </p:grpSpPr>
        <p:sp>
          <p:nvSpPr>
            <p:cNvPr id="34" name="文本框 33"/>
            <p:cNvSpPr txBox="1"/>
            <p:nvPr>
              <p:custDataLst>
                <p:tags r:id="rId1"/>
              </p:custDataLst>
            </p:nvPr>
          </p:nvSpPr>
          <p:spPr>
            <a:xfrm>
              <a:off x="1504" y="6801"/>
              <a:ext cx="2775" cy="436"/>
            </a:xfrm>
            <a:prstGeom prst="rect">
              <a:avLst/>
            </a:prstGeom>
            <a:noFill/>
          </p:spPr>
          <p:txBody>
            <a:bodyPr wrap="square" rtlCol="0" anchor="t">
              <a:noAutofit/>
            </a:bodyPr>
            <a:lstStyle/>
            <a:p>
              <a:r>
                <a:rPr lang="en-US" altLang="zh-CN">
                  <a:solidFill>
                    <a:srgbClr val="C00000"/>
                  </a:solidFill>
                  <a:sym typeface="+mn-ea"/>
                </a:rPr>
                <a:t>ReAct trace Output</a:t>
              </a:r>
            </a:p>
          </p:txBody>
        </p:sp>
        <p:sp>
          <p:nvSpPr>
            <p:cNvPr id="35" name="圆角矩形 34"/>
            <p:cNvSpPr/>
            <p:nvPr>
              <p:custDataLst>
                <p:tags r:id="rId2"/>
              </p:custDataLst>
            </p:nvPr>
          </p:nvSpPr>
          <p:spPr>
            <a:xfrm>
              <a:off x="716" y="5044"/>
              <a:ext cx="4298" cy="1709"/>
            </a:xfrm>
            <a:prstGeom prst="roundRect">
              <a:avLst/>
            </a:prstGeom>
            <a:ln w="3810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5"/>
          <p:cNvSpPr/>
          <p:nvPr/>
        </p:nvSpPr>
        <p:spPr>
          <a:xfrm rot="18900000" flipH="1">
            <a:off x="1105053" y="751119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 name="PA-文本框 6"/>
          <p:cNvSpPr txBox="1"/>
          <p:nvPr>
            <p:custDataLst>
              <p:tags r:id="rId1"/>
            </p:custDataLst>
          </p:nvPr>
        </p:nvSpPr>
        <p:spPr>
          <a:xfrm>
            <a:off x="5730975" y="2321003"/>
            <a:ext cx="6478709" cy="2215991"/>
          </a:xfrm>
          <a:prstGeom prst="rect">
            <a:avLst/>
          </a:prstGeom>
          <a:noFill/>
        </p:spPr>
        <p:txBody>
          <a:bodyPr wrap="square" rtlCol="0">
            <a:spAutoFit/>
          </a:bodyPr>
          <a:lstStyle/>
          <a:p>
            <a:r>
              <a:rPr lang="en-US" altLang="zh-CN" sz="13800" b="1" dirty="0">
                <a:solidFill>
                  <a:schemeClr val="tx1">
                    <a:lumMod val="85000"/>
                    <a:lumOff val="15000"/>
                    <a:alpha val="4000"/>
                  </a:schemeClr>
                </a:solidFill>
                <a:cs typeface="+mn-ea"/>
                <a:sym typeface="+mn-lt"/>
              </a:rPr>
              <a:t>PART</a:t>
            </a:r>
            <a:r>
              <a:rPr lang="zh-CN" altLang="en-US" sz="13800" b="1" dirty="0">
                <a:solidFill>
                  <a:schemeClr val="tx1">
                    <a:lumMod val="85000"/>
                    <a:lumOff val="15000"/>
                    <a:alpha val="4000"/>
                  </a:schemeClr>
                </a:solidFill>
                <a:cs typeface="+mn-ea"/>
                <a:sym typeface="+mn-lt"/>
              </a:rPr>
              <a:t> </a:t>
            </a:r>
            <a:r>
              <a:rPr lang="en-US" altLang="zh-CN" sz="13800" b="1" dirty="0">
                <a:solidFill>
                  <a:schemeClr val="tx1">
                    <a:lumMod val="85000"/>
                    <a:lumOff val="15000"/>
                    <a:alpha val="4000"/>
                  </a:schemeClr>
                </a:solidFill>
                <a:cs typeface="+mn-ea"/>
                <a:sym typeface="+mn-lt"/>
              </a:rPr>
              <a:t>3</a:t>
            </a:r>
          </a:p>
        </p:txBody>
      </p:sp>
      <p:grpSp>
        <p:nvGrpSpPr>
          <p:cNvPr id="3" name="PA-组合 8"/>
          <p:cNvGrpSpPr/>
          <p:nvPr>
            <p:custDataLst>
              <p:tags r:id="rId2"/>
            </p:custDataLst>
          </p:nvPr>
        </p:nvGrpSpPr>
        <p:grpSpPr>
          <a:xfrm>
            <a:off x="6866475" y="2734936"/>
            <a:ext cx="4207708" cy="1244652"/>
            <a:chOff x="3038192" y="2388267"/>
            <a:chExt cx="4207708" cy="1244652"/>
          </a:xfrm>
        </p:grpSpPr>
        <p:sp>
          <p:nvSpPr>
            <p:cNvPr id="4" name="PA-文本框 6"/>
            <p:cNvSpPr txBox="1"/>
            <p:nvPr>
              <p:custDataLst>
                <p:tags r:id="rId11"/>
              </p:custDataLst>
            </p:nvPr>
          </p:nvSpPr>
          <p:spPr>
            <a:xfrm>
              <a:off x="3038192" y="2388267"/>
              <a:ext cx="3648075" cy="768350"/>
            </a:xfrm>
            <a:prstGeom prst="rect">
              <a:avLst/>
            </a:prstGeom>
            <a:noFill/>
          </p:spPr>
          <p:txBody>
            <a:bodyPr wrap="square" rtlCol="0">
              <a:spAutoFit/>
            </a:bodyPr>
            <a:lstStyle/>
            <a:p>
              <a:r>
                <a:rPr lang="zh-CN" altLang="en-US" sz="4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项目总结</a:t>
              </a:r>
            </a:p>
          </p:txBody>
        </p:sp>
        <p:sp>
          <p:nvSpPr>
            <p:cNvPr id="5" name="PA-文本框 9"/>
            <p:cNvSpPr txBox="1"/>
            <p:nvPr>
              <p:custDataLst>
                <p:tags r:id="rId12"/>
              </p:custDataLst>
            </p:nvPr>
          </p:nvSpPr>
          <p:spPr>
            <a:xfrm>
              <a:off x="3038192" y="3177473"/>
              <a:ext cx="4207708" cy="455446"/>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en-US" altLang="zh-CN" sz="2000" dirty="0">
                  <a:solidFill>
                    <a:schemeClr val="bg1">
                      <a:lumMod val="50000"/>
                    </a:schemeClr>
                  </a:solidFill>
                  <a:latin typeface="+mn-lt"/>
                  <a:ea typeface="+mn-ea"/>
                  <a:cs typeface="+mn-ea"/>
                  <a:sym typeface="+mn-lt"/>
                </a:rPr>
                <a:t>Project Conclusion</a:t>
              </a:r>
            </a:p>
          </p:txBody>
        </p:sp>
      </p:grpSp>
      <p:grpSp>
        <p:nvGrpSpPr>
          <p:cNvPr id="6" name="PA-组合 4"/>
          <p:cNvGrpSpPr/>
          <p:nvPr>
            <p:custDataLst>
              <p:tags r:id="rId3"/>
            </p:custDataLst>
          </p:nvPr>
        </p:nvGrpSpPr>
        <p:grpSpPr>
          <a:xfrm>
            <a:off x="793215" y="2059913"/>
            <a:ext cx="4937760" cy="2738173"/>
            <a:chOff x="2942706" y="3557847"/>
            <a:chExt cx="4937760" cy="2738173"/>
          </a:xfrm>
        </p:grpSpPr>
        <p:sp>
          <p:nvSpPr>
            <p:cNvPr id="7" name="PA-圆角矩形 1"/>
            <p:cNvSpPr/>
            <p:nvPr>
              <p:custDataLst>
                <p:tags r:id="rId8"/>
              </p:custDataLst>
            </p:nvPr>
          </p:nvSpPr>
          <p:spPr>
            <a:xfrm>
              <a:off x="2942706" y="3557847"/>
              <a:ext cx="4937760" cy="2738173"/>
            </a:xfrm>
            <a:prstGeom prst="roundRect">
              <a:avLst>
                <a:gd name="adj" fmla="val 6999"/>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A-任意多边形 9"/>
            <p:cNvSpPr>
              <a:spLocks noEditPoints="1"/>
            </p:cNvSpPr>
            <p:nvPr>
              <p:custDataLst>
                <p:tags r:id="rId9"/>
              </p:custDataLst>
            </p:nvPr>
          </p:nvSpPr>
          <p:spPr bwMode="auto">
            <a:xfrm>
              <a:off x="3391370" y="3914195"/>
              <a:ext cx="631990" cy="637351"/>
            </a:xfrm>
            <a:custGeom>
              <a:avLst/>
              <a:gdLst>
                <a:gd name="T0" fmla="*/ 518 w 695"/>
                <a:gd name="T1" fmla="*/ 531 h 696"/>
                <a:gd name="T2" fmla="*/ 529 w 695"/>
                <a:gd name="T3" fmla="*/ 404 h 696"/>
                <a:gd name="T4" fmla="*/ 695 w 695"/>
                <a:gd name="T5" fmla="*/ 1 h 696"/>
                <a:gd name="T6" fmla="*/ 695 w 695"/>
                <a:gd name="T7" fmla="*/ 0 h 696"/>
                <a:gd name="T8" fmla="*/ 695 w 695"/>
                <a:gd name="T9" fmla="*/ 0 h 696"/>
                <a:gd name="T10" fmla="*/ 695 w 695"/>
                <a:gd name="T11" fmla="*/ 0 h 696"/>
                <a:gd name="T12" fmla="*/ 695 w 695"/>
                <a:gd name="T13" fmla="*/ 0 h 696"/>
                <a:gd name="T14" fmla="*/ 292 w 695"/>
                <a:gd name="T15" fmla="*/ 166 h 696"/>
                <a:gd name="T16" fmla="*/ 165 w 695"/>
                <a:gd name="T17" fmla="*/ 178 h 696"/>
                <a:gd name="T18" fmla="*/ 10 w 695"/>
                <a:gd name="T19" fmla="*/ 338 h 696"/>
                <a:gd name="T20" fmla="*/ 56 w 695"/>
                <a:gd name="T21" fmla="*/ 384 h 696"/>
                <a:gd name="T22" fmla="*/ 157 w 695"/>
                <a:gd name="T23" fmla="*/ 387 h 696"/>
                <a:gd name="T24" fmla="*/ 171 w 695"/>
                <a:gd name="T25" fmla="*/ 419 h 696"/>
                <a:gd name="T26" fmla="*/ 200 w 695"/>
                <a:gd name="T27" fmla="*/ 495 h 696"/>
                <a:gd name="T28" fmla="*/ 200 w 695"/>
                <a:gd name="T29" fmla="*/ 495 h 696"/>
                <a:gd name="T30" fmla="*/ 200 w 695"/>
                <a:gd name="T31" fmla="*/ 496 h 696"/>
                <a:gd name="T32" fmla="*/ 200 w 695"/>
                <a:gd name="T33" fmla="*/ 496 h 696"/>
                <a:gd name="T34" fmla="*/ 200 w 695"/>
                <a:gd name="T35" fmla="*/ 496 h 696"/>
                <a:gd name="T36" fmla="*/ 276 w 695"/>
                <a:gd name="T37" fmla="*/ 525 h 696"/>
                <a:gd name="T38" fmla="*/ 309 w 695"/>
                <a:gd name="T39" fmla="*/ 538 h 696"/>
                <a:gd name="T40" fmla="*/ 312 w 695"/>
                <a:gd name="T41" fmla="*/ 640 h 696"/>
                <a:gd name="T42" fmla="*/ 358 w 695"/>
                <a:gd name="T43" fmla="*/ 686 h 696"/>
                <a:gd name="T44" fmla="*/ 518 w 695"/>
                <a:gd name="T45" fmla="*/ 531 h 696"/>
                <a:gd name="T46" fmla="*/ 405 w 695"/>
                <a:gd name="T47" fmla="*/ 291 h 696"/>
                <a:gd name="T48" fmla="*/ 405 w 695"/>
                <a:gd name="T49" fmla="*/ 178 h 696"/>
                <a:gd name="T50" fmla="*/ 518 w 695"/>
                <a:gd name="T51" fmla="*/ 178 h 696"/>
                <a:gd name="T52" fmla="*/ 518 w 695"/>
                <a:gd name="T53" fmla="*/ 291 h 696"/>
                <a:gd name="T54" fmla="*/ 405 w 695"/>
                <a:gd name="T55" fmla="*/ 291 h 696"/>
                <a:gd name="T56" fmla="*/ 219 w 695"/>
                <a:gd name="T57" fmla="*/ 559 h 696"/>
                <a:gd name="T58" fmla="*/ 163 w 695"/>
                <a:gd name="T59" fmla="*/ 532 h 696"/>
                <a:gd name="T60" fmla="*/ 136 w 695"/>
                <a:gd name="T61" fmla="*/ 476 h 696"/>
                <a:gd name="T62" fmla="*/ 105 w 695"/>
                <a:gd name="T63" fmla="*/ 445 h 696"/>
                <a:gd name="T64" fmla="*/ 42 w 695"/>
                <a:gd name="T65" fmla="*/ 515 h 696"/>
                <a:gd name="T66" fmla="*/ 78 w 695"/>
                <a:gd name="T67" fmla="*/ 537 h 696"/>
                <a:gd name="T68" fmla="*/ 67 w 695"/>
                <a:gd name="T69" fmla="*/ 605 h 696"/>
                <a:gd name="T70" fmla="*/ 64 w 695"/>
                <a:gd name="T71" fmla="*/ 631 h 696"/>
                <a:gd name="T72" fmla="*/ 90 w 695"/>
                <a:gd name="T73" fmla="*/ 628 h 696"/>
                <a:gd name="T74" fmla="*/ 158 w 695"/>
                <a:gd name="T75" fmla="*/ 616 h 696"/>
                <a:gd name="T76" fmla="*/ 179 w 695"/>
                <a:gd name="T77" fmla="*/ 653 h 696"/>
                <a:gd name="T78" fmla="*/ 249 w 695"/>
                <a:gd name="T79" fmla="*/ 589 h 696"/>
                <a:gd name="T80" fmla="*/ 219 w 695"/>
                <a:gd name="T81" fmla="*/ 5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5" h="696">
                  <a:moveTo>
                    <a:pt x="518" y="531"/>
                  </a:moveTo>
                  <a:cubicBezTo>
                    <a:pt x="524" y="508"/>
                    <a:pt x="534" y="499"/>
                    <a:pt x="529" y="404"/>
                  </a:cubicBezTo>
                  <a:cubicBezTo>
                    <a:pt x="694" y="241"/>
                    <a:pt x="695" y="15"/>
                    <a:pt x="695" y="1"/>
                  </a:cubicBezTo>
                  <a:cubicBezTo>
                    <a:pt x="695" y="1"/>
                    <a:pt x="695" y="0"/>
                    <a:pt x="695" y="0"/>
                  </a:cubicBezTo>
                  <a:cubicBezTo>
                    <a:pt x="695" y="0"/>
                    <a:pt x="695" y="0"/>
                    <a:pt x="695" y="0"/>
                  </a:cubicBezTo>
                  <a:cubicBezTo>
                    <a:pt x="695" y="0"/>
                    <a:pt x="695" y="0"/>
                    <a:pt x="695" y="0"/>
                  </a:cubicBezTo>
                  <a:cubicBezTo>
                    <a:pt x="695" y="0"/>
                    <a:pt x="695" y="0"/>
                    <a:pt x="695" y="0"/>
                  </a:cubicBezTo>
                  <a:cubicBezTo>
                    <a:pt x="681" y="0"/>
                    <a:pt x="455" y="2"/>
                    <a:pt x="292" y="166"/>
                  </a:cubicBezTo>
                  <a:cubicBezTo>
                    <a:pt x="196" y="161"/>
                    <a:pt x="187" y="171"/>
                    <a:pt x="165" y="178"/>
                  </a:cubicBezTo>
                  <a:cubicBezTo>
                    <a:pt x="123" y="189"/>
                    <a:pt x="20" y="299"/>
                    <a:pt x="10" y="338"/>
                  </a:cubicBezTo>
                  <a:cubicBezTo>
                    <a:pt x="0" y="376"/>
                    <a:pt x="41" y="382"/>
                    <a:pt x="56" y="384"/>
                  </a:cubicBezTo>
                  <a:cubicBezTo>
                    <a:pt x="70" y="385"/>
                    <a:pt x="150" y="376"/>
                    <a:pt x="157" y="387"/>
                  </a:cubicBezTo>
                  <a:cubicBezTo>
                    <a:pt x="157" y="387"/>
                    <a:pt x="170" y="396"/>
                    <a:pt x="171" y="419"/>
                  </a:cubicBezTo>
                  <a:cubicBezTo>
                    <a:pt x="171" y="442"/>
                    <a:pt x="183" y="475"/>
                    <a:pt x="200" y="495"/>
                  </a:cubicBezTo>
                  <a:cubicBezTo>
                    <a:pt x="200" y="495"/>
                    <a:pt x="200" y="495"/>
                    <a:pt x="200" y="495"/>
                  </a:cubicBezTo>
                  <a:cubicBezTo>
                    <a:pt x="200" y="495"/>
                    <a:pt x="200" y="495"/>
                    <a:pt x="200" y="496"/>
                  </a:cubicBezTo>
                  <a:cubicBezTo>
                    <a:pt x="200" y="496"/>
                    <a:pt x="200" y="496"/>
                    <a:pt x="200" y="496"/>
                  </a:cubicBezTo>
                  <a:cubicBezTo>
                    <a:pt x="200" y="496"/>
                    <a:pt x="200" y="496"/>
                    <a:pt x="200" y="496"/>
                  </a:cubicBezTo>
                  <a:cubicBezTo>
                    <a:pt x="221" y="513"/>
                    <a:pt x="253" y="524"/>
                    <a:pt x="276" y="525"/>
                  </a:cubicBezTo>
                  <a:cubicBezTo>
                    <a:pt x="300" y="526"/>
                    <a:pt x="309" y="538"/>
                    <a:pt x="309" y="538"/>
                  </a:cubicBezTo>
                  <a:cubicBezTo>
                    <a:pt x="319" y="545"/>
                    <a:pt x="311" y="625"/>
                    <a:pt x="312" y="640"/>
                  </a:cubicBezTo>
                  <a:cubicBezTo>
                    <a:pt x="313" y="655"/>
                    <a:pt x="319" y="696"/>
                    <a:pt x="358" y="686"/>
                  </a:cubicBezTo>
                  <a:cubicBezTo>
                    <a:pt x="396" y="676"/>
                    <a:pt x="506" y="573"/>
                    <a:pt x="518" y="531"/>
                  </a:cubicBezTo>
                  <a:close/>
                  <a:moveTo>
                    <a:pt x="405" y="291"/>
                  </a:moveTo>
                  <a:cubicBezTo>
                    <a:pt x="373" y="260"/>
                    <a:pt x="373" y="209"/>
                    <a:pt x="405" y="178"/>
                  </a:cubicBezTo>
                  <a:cubicBezTo>
                    <a:pt x="436" y="147"/>
                    <a:pt x="486" y="147"/>
                    <a:pt x="518" y="178"/>
                  </a:cubicBezTo>
                  <a:cubicBezTo>
                    <a:pt x="549" y="209"/>
                    <a:pt x="549" y="260"/>
                    <a:pt x="518" y="291"/>
                  </a:cubicBezTo>
                  <a:cubicBezTo>
                    <a:pt x="486" y="322"/>
                    <a:pt x="436" y="322"/>
                    <a:pt x="405" y="291"/>
                  </a:cubicBezTo>
                  <a:close/>
                  <a:moveTo>
                    <a:pt x="219" y="559"/>
                  </a:moveTo>
                  <a:cubicBezTo>
                    <a:pt x="194" y="556"/>
                    <a:pt x="176" y="545"/>
                    <a:pt x="163" y="532"/>
                  </a:cubicBezTo>
                  <a:cubicBezTo>
                    <a:pt x="150" y="519"/>
                    <a:pt x="139" y="501"/>
                    <a:pt x="136" y="476"/>
                  </a:cubicBezTo>
                  <a:cubicBezTo>
                    <a:pt x="132" y="454"/>
                    <a:pt x="119" y="444"/>
                    <a:pt x="105" y="445"/>
                  </a:cubicBezTo>
                  <a:cubicBezTo>
                    <a:pt x="91" y="447"/>
                    <a:pt x="45" y="498"/>
                    <a:pt x="42" y="515"/>
                  </a:cubicBezTo>
                  <a:cubicBezTo>
                    <a:pt x="39" y="533"/>
                    <a:pt x="65" y="525"/>
                    <a:pt x="78" y="537"/>
                  </a:cubicBezTo>
                  <a:cubicBezTo>
                    <a:pt x="92" y="549"/>
                    <a:pt x="77" y="585"/>
                    <a:pt x="67" y="605"/>
                  </a:cubicBezTo>
                  <a:cubicBezTo>
                    <a:pt x="62" y="615"/>
                    <a:pt x="59" y="625"/>
                    <a:pt x="64" y="631"/>
                  </a:cubicBezTo>
                  <a:cubicBezTo>
                    <a:pt x="69" y="636"/>
                    <a:pt x="80" y="633"/>
                    <a:pt x="90" y="628"/>
                  </a:cubicBezTo>
                  <a:cubicBezTo>
                    <a:pt x="109" y="618"/>
                    <a:pt x="146" y="603"/>
                    <a:pt x="158" y="616"/>
                  </a:cubicBezTo>
                  <a:cubicBezTo>
                    <a:pt x="170" y="630"/>
                    <a:pt x="162" y="656"/>
                    <a:pt x="179" y="653"/>
                  </a:cubicBezTo>
                  <a:cubicBezTo>
                    <a:pt x="197" y="650"/>
                    <a:pt x="248" y="603"/>
                    <a:pt x="249" y="589"/>
                  </a:cubicBezTo>
                  <a:cubicBezTo>
                    <a:pt x="251" y="575"/>
                    <a:pt x="241" y="563"/>
                    <a:pt x="219" y="559"/>
                  </a:cubicBezTo>
                  <a:close/>
                </a:path>
              </a:pathLst>
            </a:custGeom>
            <a:solidFill>
              <a:schemeClr val="bg1">
                <a:alpha val="64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PA-文本框 23"/>
            <p:cNvSpPr txBox="1"/>
            <p:nvPr>
              <p:custDataLst>
                <p:tags r:id="rId10"/>
              </p:custDataLst>
            </p:nvPr>
          </p:nvSpPr>
          <p:spPr>
            <a:xfrm>
              <a:off x="3344925" y="5268885"/>
              <a:ext cx="3187054" cy="769441"/>
            </a:xfrm>
            <a:prstGeom prst="rect">
              <a:avLst/>
            </a:prstGeom>
            <a:noFill/>
          </p:spPr>
          <p:txBody>
            <a:bodyPr wrap="square" rtlCol="0">
              <a:spAutoFit/>
            </a:bodyPr>
            <a:lstStyle/>
            <a:p>
              <a:r>
                <a:rPr lang="en-US" altLang="zh-CN" sz="4400">
                  <a:solidFill>
                    <a:schemeClr val="bg1"/>
                  </a:solidFill>
                  <a:cs typeface="+mn-ea"/>
                  <a:sym typeface="+mn-lt"/>
                </a:rPr>
                <a:t>PART</a:t>
              </a:r>
              <a:endParaRPr lang="zh-CN" altLang="en-US" sz="4400">
                <a:solidFill>
                  <a:schemeClr val="bg1"/>
                </a:solidFill>
                <a:cs typeface="+mn-ea"/>
                <a:sym typeface="+mn-lt"/>
              </a:endParaRPr>
            </a:p>
          </p:txBody>
        </p:sp>
      </p:grpSp>
      <p:grpSp>
        <p:nvGrpSpPr>
          <p:cNvPr id="10" name="PA-组合 5"/>
          <p:cNvGrpSpPr/>
          <p:nvPr>
            <p:custDataLst>
              <p:tags r:id="rId4"/>
            </p:custDataLst>
          </p:nvPr>
        </p:nvGrpSpPr>
        <p:grpSpPr>
          <a:xfrm>
            <a:off x="5005002" y="1631509"/>
            <a:ext cx="856808" cy="856808"/>
            <a:chOff x="7177741" y="3129443"/>
            <a:chExt cx="856808" cy="856808"/>
          </a:xfrm>
        </p:grpSpPr>
        <p:sp>
          <p:nvSpPr>
            <p:cNvPr id="11" name="PA-椭圆 3"/>
            <p:cNvSpPr/>
            <p:nvPr>
              <p:custDataLst>
                <p:tags r:id="rId6"/>
              </p:custDataLst>
            </p:nvPr>
          </p:nvSpPr>
          <p:spPr>
            <a:xfrm rot="9900000">
              <a:off x="7177741" y="3129443"/>
              <a:ext cx="856808" cy="8568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PA-任意多边形 5"/>
            <p:cNvSpPr/>
            <p:nvPr>
              <p:custDataLst>
                <p:tags r:id="rId7"/>
              </p:custDataLst>
            </p:nvPr>
          </p:nvSpPr>
          <p:spPr bwMode="auto">
            <a:xfrm rot="5400000">
              <a:off x="7540920" y="3467899"/>
              <a:ext cx="130450" cy="232018"/>
            </a:xfrm>
            <a:custGeom>
              <a:avLst/>
              <a:gdLst>
                <a:gd name="T0" fmla="*/ 456 w 456"/>
                <a:gd name="T1" fmla="*/ 403 h 808"/>
                <a:gd name="T2" fmla="*/ 65 w 456"/>
                <a:gd name="T3" fmla="*/ 793 h 808"/>
                <a:gd name="T4" fmla="*/ 14 w 456"/>
                <a:gd name="T5" fmla="*/ 793 h 808"/>
                <a:gd name="T6" fmla="*/ 14 w 456"/>
                <a:gd name="T7" fmla="*/ 741 h 808"/>
                <a:gd name="T8" fmla="*/ 353 w 456"/>
                <a:gd name="T9" fmla="*/ 403 h 808"/>
                <a:gd name="T10" fmla="*/ 14 w 456"/>
                <a:gd name="T11" fmla="*/ 67 h 808"/>
                <a:gd name="T12" fmla="*/ 14 w 456"/>
                <a:gd name="T13" fmla="*/ 15 h 808"/>
                <a:gd name="T14" fmla="*/ 65 w 456"/>
                <a:gd name="T15" fmla="*/ 14 h 808"/>
                <a:gd name="T16" fmla="*/ 65 w 456"/>
                <a:gd name="T17" fmla="*/ 15 h 808"/>
                <a:gd name="T18" fmla="*/ 456 w 456"/>
                <a:gd name="T19" fmla="*/ 403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808">
                  <a:moveTo>
                    <a:pt x="456" y="403"/>
                  </a:moveTo>
                  <a:cubicBezTo>
                    <a:pt x="65" y="793"/>
                    <a:pt x="65" y="793"/>
                    <a:pt x="65" y="793"/>
                  </a:cubicBezTo>
                  <a:cubicBezTo>
                    <a:pt x="51" y="808"/>
                    <a:pt x="28" y="807"/>
                    <a:pt x="14" y="793"/>
                  </a:cubicBezTo>
                  <a:cubicBezTo>
                    <a:pt x="0" y="779"/>
                    <a:pt x="0" y="756"/>
                    <a:pt x="14" y="741"/>
                  </a:cubicBezTo>
                  <a:cubicBezTo>
                    <a:pt x="353" y="403"/>
                    <a:pt x="353" y="403"/>
                    <a:pt x="353" y="403"/>
                  </a:cubicBezTo>
                  <a:cubicBezTo>
                    <a:pt x="14" y="67"/>
                    <a:pt x="14" y="67"/>
                    <a:pt x="14" y="67"/>
                  </a:cubicBezTo>
                  <a:cubicBezTo>
                    <a:pt x="0" y="53"/>
                    <a:pt x="0" y="29"/>
                    <a:pt x="14" y="15"/>
                  </a:cubicBezTo>
                  <a:cubicBezTo>
                    <a:pt x="28" y="1"/>
                    <a:pt x="51" y="0"/>
                    <a:pt x="65" y="14"/>
                  </a:cubicBezTo>
                  <a:cubicBezTo>
                    <a:pt x="65" y="14"/>
                    <a:pt x="65" y="14"/>
                    <a:pt x="65" y="15"/>
                  </a:cubicBezTo>
                  <a:lnTo>
                    <a:pt x="456" y="403"/>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3" name="PA-文本框 6"/>
          <p:cNvSpPr txBox="1"/>
          <p:nvPr>
            <p:custDataLst>
              <p:tags r:id="rId5"/>
            </p:custDataLst>
          </p:nvPr>
        </p:nvSpPr>
        <p:spPr>
          <a:xfrm>
            <a:off x="3918421" y="3172194"/>
            <a:ext cx="1699544" cy="1568450"/>
          </a:xfrm>
          <a:prstGeom prst="rect">
            <a:avLst/>
          </a:prstGeom>
          <a:noFill/>
        </p:spPr>
        <p:txBody>
          <a:bodyPr wrap="square" rtlCol="0">
            <a:spAutoFit/>
          </a:bodyPr>
          <a:lstStyle/>
          <a:p>
            <a:r>
              <a:rPr lang="en-US" sz="9600" dirty="0">
                <a:solidFill>
                  <a:schemeClr val="bg1"/>
                </a:solidFill>
                <a:cs typeface="+mn-ea"/>
                <a:sym typeface="+mn-lt"/>
              </a:rPr>
              <a:t>03</a:t>
            </a:r>
          </a:p>
        </p:txBody>
      </p:sp>
      <p:sp>
        <p:nvSpPr>
          <p:cNvPr id="19" name="Rectangle: Rounded Corners 25"/>
          <p:cNvSpPr/>
          <p:nvPr/>
        </p:nvSpPr>
        <p:spPr>
          <a:xfrm rot="18900000" flipH="1">
            <a:off x="1047599" y="-1509073"/>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0" name="Freeform: Shape 26"/>
          <p:cNvSpPr/>
          <p:nvPr/>
        </p:nvSpPr>
        <p:spPr>
          <a:xfrm rot="18900000" flipH="1">
            <a:off x="7528861" y="-224797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2" name="Rectangle: Rounded Corners 25"/>
          <p:cNvSpPr/>
          <p:nvPr/>
        </p:nvSpPr>
        <p:spPr>
          <a:xfrm rot="18900000" flipH="1">
            <a:off x="8728053" y="3395116"/>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3" name="Freeform: Shape 26"/>
          <p:cNvSpPr/>
          <p:nvPr/>
        </p:nvSpPr>
        <p:spPr>
          <a:xfrm rot="18900000" flipH="1">
            <a:off x="-3687423" y="659509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pic>
        <p:nvPicPr>
          <p:cNvPr id="15" name="图形 3"/>
          <p:cNvPicPr>
            <a:picLocks noChangeAspect="1"/>
          </p:cNvPicPr>
          <p:nvPr/>
        </p:nvPicPr>
        <p:blipFill>
          <a:blip r:embed="rId15"/>
          <a:stretch>
            <a:fillRect/>
          </a:stretch>
        </p:blipFill>
        <p:spPr>
          <a:xfrm>
            <a:off x="519467" y="309490"/>
            <a:ext cx="3057110" cy="561730"/>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94941" y="-3004845"/>
            <a:ext cx="19658996" cy="6426591"/>
            <a:chOff x="-1494941" y="-3004845"/>
            <a:chExt cx="19658996" cy="6426591"/>
          </a:xfrm>
        </p:grpSpPr>
        <p:sp>
          <p:nvSpPr>
            <p:cNvPr id="5"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6"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8"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9" name="PA-文本框 6"/>
            <p:cNvSpPr txBox="1"/>
            <p:nvPr>
              <p:custDataLst>
                <p:tags r:id="rId1"/>
              </p:custDataLst>
            </p:nvPr>
          </p:nvSpPr>
          <p:spPr>
            <a:xfrm>
              <a:off x="4175759" y="731876"/>
              <a:ext cx="3380105" cy="829945"/>
            </a:xfrm>
            <a:prstGeom prst="rect">
              <a:avLst/>
            </a:prstGeom>
            <a:noFill/>
          </p:spPr>
          <p:txBody>
            <a:bodyPr wrap="square" rtlCol="0">
              <a:spAutoFit/>
            </a:bodyPr>
            <a:lstStyle/>
            <a:p>
              <a:pPr algn="ctr"/>
              <a:r>
                <a:rPr lang="zh-CN" altLang="en-US" sz="4800" b="1" dirty="0">
                  <a:latin typeface="微软雅黑" panose="020B0503020204020204" pitchFamily="34" charset="-122"/>
                  <a:ea typeface="微软雅黑" panose="020B0503020204020204" pitchFamily="34" charset="-122"/>
                  <a:cs typeface="+mn-ea"/>
                  <a:sym typeface="+mn-lt"/>
                </a:rPr>
                <a:t>总结</a:t>
              </a:r>
            </a:p>
          </p:txBody>
        </p:sp>
      </p:grpSp>
      <p:pic>
        <p:nvPicPr>
          <p:cNvPr id="15" name="图形 3"/>
          <p:cNvPicPr>
            <a:picLocks noChangeAspect="1"/>
          </p:cNvPicPr>
          <p:nvPr/>
        </p:nvPicPr>
        <p:blipFill>
          <a:blip r:embed="rId4"/>
          <a:stretch>
            <a:fillRect/>
          </a:stretch>
        </p:blipFill>
        <p:spPr>
          <a:xfrm>
            <a:off x="519467" y="309490"/>
            <a:ext cx="3057110" cy="561730"/>
          </a:xfrm>
          <a:prstGeom prst="rect">
            <a:avLst/>
          </a:prstGeom>
        </p:spPr>
      </p:pic>
      <p:sp>
        <p:nvSpPr>
          <p:cNvPr id="11" name="文本框 10">
            <a:extLst>
              <a:ext uri="{FF2B5EF4-FFF2-40B4-BE49-F238E27FC236}">
                <a16:creationId xmlns:a16="http://schemas.microsoft.com/office/drawing/2014/main" id="{D867DB2B-43E9-BFA6-7B51-15B83910FA13}"/>
              </a:ext>
            </a:extLst>
          </p:cNvPr>
          <p:cNvSpPr txBox="1"/>
          <p:nvPr/>
        </p:nvSpPr>
        <p:spPr>
          <a:xfrm>
            <a:off x="1464965" y="1647933"/>
            <a:ext cx="9607379" cy="1137491"/>
          </a:xfrm>
          <a:prstGeom prst="rect">
            <a:avLst/>
          </a:prstGeom>
          <a:noFill/>
        </p:spPr>
        <p:txBody>
          <a:bodyPr wrap="square" rtlCol="0">
            <a:spAutoFit/>
          </a:bodyPr>
          <a:lstStyle/>
          <a:p>
            <a:pPr>
              <a:lnSpc>
                <a:spcPct val="150000"/>
              </a:lnSpc>
            </a:pPr>
            <a:r>
              <a:rPr kumimoji="1" lang="zh-CN" altLang="en-US" sz="2400" b="1" dirty="0"/>
              <a:t>项目实现了一个能够完成绝大多数指令清晰、明确的时空轨迹数据分析任务和自主规划完成多数无指令指引时空轨迹分析任务的</a:t>
            </a:r>
            <a:r>
              <a:rPr kumimoji="1" lang="en-US" altLang="zh-CN" sz="2400" b="1" dirty="0"/>
              <a:t>Agent</a:t>
            </a:r>
          </a:p>
        </p:txBody>
      </p:sp>
      <p:sp>
        <p:nvSpPr>
          <p:cNvPr id="12" name="文本框 11">
            <a:extLst>
              <a:ext uri="{FF2B5EF4-FFF2-40B4-BE49-F238E27FC236}">
                <a16:creationId xmlns:a16="http://schemas.microsoft.com/office/drawing/2014/main" id="{FEC615BD-ABA6-9C67-3A8E-7998D43EC26A}"/>
              </a:ext>
            </a:extLst>
          </p:cNvPr>
          <p:cNvSpPr txBox="1"/>
          <p:nvPr/>
        </p:nvSpPr>
        <p:spPr>
          <a:xfrm>
            <a:off x="1464965" y="3121041"/>
            <a:ext cx="9080452" cy="3400931"/>
          </a:xfrm>
          <a:prstGeom prst="rect">
            <a:avLst/>
          </a:prstGeom>
          <a:noFill/>
        </p:spPr>
        <p:txBody>
          <a:bodyPr wrap="square" rtlCol="0">
            <a:spAutoFit/>
          </a:bodyPr>
          <a:lstStyle/>
          <a:p>
            <a:pPr marL="285750" indent="-285750">
              <a:spcBef>
                <a:spcPts val="1800"/>
              </a:spcBef>
              <a:buFont typeface="Arial" panose="020B0604020202020204" pitchFamily="34" charset="0"/>
              <a:buChar char="•"/>
            </a:pPr>
            <a:r>
              <a:rPr kumimoji="1" lang="zh-CN" altLang="en-US" sz="2000" dirty="0"/>
              <a:t>制作和封装了全面且强力的工具库，包含对数据的预处理、测量分析、建模、可视化和辅助信息检索等</a:t>
            </a:r>
            <a:endParaRPr kumimoji="1" lang="en-US" altLang="zh-CN" sz="2000" dirty="0"/>
          </a:p>
          <a:p>
            <a:pPr marL="285750" indent="-285750">
              <a:spcBef>
                <a:spcPts val="1800"/>
              </a:spcBef>
              <a:buFont typeface="Arial" panose="020B0604020202020204" pitchFamily="34" charset="0"/>
              <a:buChar char="•"/>
            </a:pPr>
            <a:r>
              <a:rPr kumimoji="1" lang="zh-CN" altLang="en-US" sz="2000" dirty="0"/>
              <a:t>采用</a:t>
            </a:r>
            <a:r>
              <a:rPr kumimoji="1" lang="en-US" altLang="zh-CN" sz="2000" dirty="0" err="1"/>
              <a:t>Langchain</a:t>
            </a:r>
            <a:r>
              <a:rPr kumimoji="1" lang="zh-CN" altLang="en-US" sz="2000" dirty="0"/>
              <a:t>的框架，利用提示工程与工具库制作了</a:t>
            </a:r>
            <a:r>
              <a:rPr kumimoji="1" lang="en-US" altLang="zh-CN" sz="2000" dirty="0"/>
              <a:t>Mobility Agent</a:t>
            </a:r>
          </a:p>
          <a:p>
            <a:pPr marL="285750" indent="-285750">
              <a:spcBef>
                <a:spcPts val="1800"/>
              </a:spcBef>
              <a:buFont typeface="Arial" panose="020B0604020202020204" pitchFamily="34" charset="0"/>
              <a:buChar char="•"/>
            </a:pPr>
            <a:r>
              <a:rPr kumimoji="1" lang="zh-CN" altLang="en-US" sz="2000" dirty="0"/>
              <a:t>提出了对时空轨迹问题的四类分类方法</a:t>
            </a:r>
            <a:endParaRPr kumimoji="1" lang="en-US" altLang="zh-CN" sz="2000" dirty="0"/>
          </a:p>
          <a:p>
            <a:pPr marL="285750" indent="-285750">
              <a:spcBef>
                <a:spcPts val="1800"/>
              </a:spcBef>
              <a:buFont typeface="Arial" panose="020B0604020202020204" pitchFamily="34" charset="0"/>
              <a:buChar char="•"/>
            </a:pPr>
            <a:r>
              <a:rPr kumimoji="1" lang="zh-CN" altLang="en-US" sz="2000" dirty="0"/>
              <a:t>提出并测试了含有</a:t>
            </a:r>
            <a:r>
              <a:rPr kumimoji="1" lang="en-US" altLang="zh-CN" sz="2000" dirty="0"/>
              <a:t>50</a:t>
            </a:r>
            <a:r>
              <a:rPr kumimoji="1" lang="zh-CN" altLang="en-US" sz="2000" dirty="0"/>
              <a:t>个问题的测试数据集以及评分指标</a:t>
            </a:r>
            <a:endParaRPr kumimoji="1" lang="en-US" altLang="zh-CN" sz="2000" dirty="0"/>
          </a:p>
          <a:p>
            <a:pPr marL="285750" indent="-285750">
              <a:spcBef>
                <a:spcPts val="1800"/>
              </a:spcBef>
              <a:buFont typeface="Arial" panose="020B0604020202020204" pitchFamily="34" charset="0"/>
              <a:buChar char="•"/>
            </a:pPr>
            <a:r>
              <a:rPr kumimoji="1" lang="zh-CN" altLang="en-US" sz="2000" dirty="0"/>
              <a:t>制作了完整可用的</a:t>
            </a:r>
            <a:r>
              <a:rPr kumimoji="1" lang="en-US" altLang="zh-CN" sz="2000" dirty="0"/>
              <a:t>UI</a:t>
            </a:r>
            <a:r>
              <a:rPr kumimoji="1" lang="zh-CN" altLang="en-US" sz="2000" dirty="0"/>
              <a:t> </a:t>
            </a:r>
            <a:r>
              <a:rPr kumimoji="1" lang="en-US" altLang="zh-CN" sz="2000" dirty="0"/>
              <a:t>demo</a:t>
            </a:r>
          </a:p>
          <a:p>
            <a:pPr marL="285750" indent="-285750">
              <a:spcBef>
                <a:spcPts val="1800"/>
              </a:spcBef>
              <a:buFont typeface="Arial" panose="020B0604020202020204" pitchFamily="34" charset="0"/>
              <a:buChar char="•"/>
            </a:pPr>
            <a:r>
              <a:rPr kumimoji="1" lang="zh-CN" altLang="en-US" sz="2000" dirty="0"/>
              <a:t>为</a:t>
            </a:r>
            <a:r>
              <a:rPr kumimoji="1" lang="en-US" altLang="zh-CN" sz="2000" dirty="0"/>
              <a:t>GPT</a:t>
            </a:r>
            <a:r>
              <a:rPr kumimoji="1" lang="zh-CN" altLang="en-US" sz="2000" dirty="0"/>
              <a:t>在时空轨迹数据分析上的处理能力评判提供了参考</a:t>
            </a:r>
          </a:p>
        </p:txBody>
      </p:sp>
      <p:sp>
        <p:nvSpPr>
          <p:cNvPr id="13" name="矩形 12">
            <a:extLst>
              <a:ext uri="{FF2B5EF4-FFF2-40B4-BE49-F238E27FC236}">
                <a16:creationId xmlns:a16="http://schemas.microsoft.com/office/drawing/2014/main" id="{74766AD6-450A-4B6F-F7E0-EFAF6F14872A}"/>
              </a:ext>
            </a:extLst>
          </p:cNvPr>
          <p:cNvSpPr/>
          <p:nvPr/>
        </p:nvSpPr>
        <p:spPr>
          <a:xfrm>
            <a:off x="1152939" y="2884124"/>
            <a:ext cx="9919405" cy="9692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555339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5"/>
          <p:cNvSpPr/>
          <p:nvPr/>
        </p:nvSpPr>
        <p:spPr>
          <a:xfrm rot="18900000" flipH="1">
            <a:off x="1105053" y="751119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 name="PA-文本框 6"/>
          <p:cNvSpPr txBox="1"/>
          <p:nvPr>
            <p:custDataLst>
              <p:tags r:id="rId1"/>
            </p:custDataLst>
          </p:nvPr>
        </p:nvSpPr>
        <p:spPr>
          <a:xfrm>
            <a:off x="5730975" y="2321003"/>
            <a:ext cx="6478709" cy="4338320"/>
          </a:xfrm>
          <a:prstGeom prst="rect">
            <a:avLst/>
          </a:prstGeom>
          <a:noFill/>
        </p:spPr>
        <p:txBody>
          <a:bodyPr wrap="square" rtlCol="0">
            <a:spAutoFit/>
          </a:bodyPr>
          <a:lstStyle/>
          <a:p>
            <a:r>
              <a:rPr lang="en-US" altLang="zh-CN" sz="13800" b="1">
                <a:solidFill>
                  <a:schemeClr val="tx1">
                    <a:lumMod val="85000"/>
                    <a:lumOff val="15000"/>
                    <a:alpha val="4000"/>
                  </a:schemeClr>
                </a:solidFill>
                <a:cs typeface="+mn-ea"/>
                <a:sym typeface="+mn-lt"/>
              </a:rPr>
              <a:t>PART</a:t>
            </a:r>
            <a:r>
              <a:rPr lang="zh-CN" altLang="en-US" sz="13800" b="1">
                <a:solidFill>
                  <a:schemeClr val="tx1">
                    <a:lumMod val="85000"/>
                    <a:lumOff val="15000"/>
                    <a:alpha val="4000"/>
                  </a:schemeClr>
                </a:solidFill>
                <a:cs typeface="+mn-ea"/>
                <a:sym typeface="+mn-lt"/>
              </a:rPr>
              <a:t> </a:t>
            </a:r>
            <a:r>
              <a:rPr lang="en-US" altLang="zh-CN" sz="13800" b="1">
                <a:solidFill>
                  <a:schemeClr val="tx1">
                    <a:lumMod val="85000"/>
                    <a:lumOff val="15000"/>
                    <a:alpha val="4000"/>
                  </a:schemeClr>
                </a:solidFill>
                <a:cs typeface="+mn-ea"/>
                <a:sym typeface="+mn-lt"/>
              </a:rPr>
              <a:t>4</a:t>
            </a:r>
            <a:endParaRPr lang="en-US" altLang="zh-CN" sz="13800" b="1" dirty="0">
              <a:solidFill>
                <a:schemeClr val="tx1">
                  <a:lumMod val="85000"/>
                  <a:lumOff val="15000"/>
                  <a:alpha val="4000"/>
                </a:schemeClr>
              </a:solidFill>
              <a:cs typeface="+mn-ea"/>
              <a:sym typeface="+mn-lt"/>
            </a:endParaRPr>
          </a:p>
        </p:txBody>
      </p:sp>
      <p:grpSp>
        <p:nvGrpSpPr>
          <p:cNvPr id="3" name="PA-组合 8"/>
          <p:cNvGrpSpPr/>
          <p:nvPr>
            <p:custDataLst>
              <p:tags r:id="rId2"/>
            </p:custDataLst>
          </p:nvPr>
        </p:nvGrpSpPr>
        <p:grpSpPr>
          <a:xfrm>
            <a:off x="6866475" y="2734936"/>
            <a:ext cx="4207708" cy="1280696"/>
            <a:chOff x="3038192" y="2388267"/>
            <a:chExt cx="4207708" cy="1280696"/>
          </a:xfrm>
        </p:grpSpPr>
        <p:sp>
          <p:nvSpPr>
            <p:cNvPr id="4" name="PA-文本框 6"/>
            <p:cNvSpPr txBox="1"/>
            <p:nvPr>
              <p:custDataLst>
                <p:tags r:id="rId11"/>
              </p:custDataLst>
            </p:nvPr>
          </p:nvSpPr>
          <p:spPr>
            <a:xfrm>
              <a:off x="3038192" y="2388267"/>
              <a:ext cx="3648075" cy="768350"/>
            </a:xfrm>
            <a:prstGeom prst="rect">
              <a:avLst/>
            </a:prstGeom>
            <a:noFill/>
          </p:spPr>
          <p:txBody>
            <a:bodyPr wrap="square" rtlCol="0">
              <a:spAutoFit/>
            </a:bodyPr>
            <a:lstStyle/>
            <a:p>
              <a:r>
                <a:rPr lang="zh-CN" altLang="en-US" sz="4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未来安排</a:t>
              </a:r>
            </a:p>
          </p:txBody>
        </p:sp>
        <p:sp>
          <p:nvSpPr>
            <p:cNvPr id="5" name="PA-文本框 9"/>
            <p:cNvSpPr txBox="1"/>
            <p:nvPr>
              <p:custDataLst>
                <p:tags r:id="rId12"/>
              </p:custDataLst>
            </p:nvPr>
          </p:nvSpPr>
          <p:spPr>
            <a:xfrm>
              <a:off x="3038192" y="3177473"/>
              <a:ext cx="4207708" cy="491490"/>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en-US" altLang="zh-CN" sz="2000" dirty="0">
                  <a:solidFill>
                    <a:schemeClr val="bg1">
                      <a:lumMod val="50000"/>
                    </a:schemeClr>
                  </a:solidFill>
                  <a:latin typeface="+mn-lt"/>
                  <a:ea typeface="+mn-ea"/>
                  <a:cs typeface="+mn-ea"/>
                  <a:sym typeface="+mn-lt"/>
                </a:rPr>
                <a:t>Future Agenda</a:t>
              </a:r>
            </a:p>
          </p:txBody>
        </p:sp>
      </p:grpSp>
      <p:grpSp>
        <p:nvGrpSpPr>
          <p:cNvPr id="6" name="PA-组合 4"/>
          <p:cNvGrpSpPr/>
          <p:nvPr>
            <p:custDataLst>
              <p:tags r:id="rId3"/>
            </p:custDataLst>
          </p:nvPr>
        </p:nvGrpSpPr>
        <p:grpSpPr>
          <a:xfrm>
            <a:off x="793215" y="2059913"/>
            <a:ext cx="4937760" cy="2738173"/>
            <a:chOff x="2942706" y="3557847"/>
            <a:chExt cx="4937760" cy="2738173"/>
          </a:xfrm>
        </p:grpSpPr>
        <p:sp>
          <p:nvSpPr>
            <p:cNvPr id="7" name="PA-圆角矩形 1"/>
            <p:cNvSpPr/>
            <p:nvPr>
              <p:custDataLst>
                <p:tags r:id="rId8"/>
              </p:custDataLst>
            </p:nvPr>
          </p:nvSpPr>
          <p:spPr>
            <a:xfrm>
              <a:off x="2942706" y="3557847"/>
              <a:ext cx="4937760" cy="2738173"/>
            </a:xfrm>
            <a:prstGeom prst="roundRect">
              <a:avLst>
                <a:gd name="adj" fmla="val 6999"/>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A-任意多边形 9"/>
            <p:cNvSpPr>
              <a:spLocks noEditPoints="1"/>
            </p:cNvSpPr>
            <p:nvPr>
              <p:custDataLst>
                <p:tags r:id="rId9"/>
              </p:custDataLst>
            </p:nvPr>
          </p:nvSpPr>
          <p:spPr bwMode="auto">
            <a:xfrm>
              <a:off x="3391370" y="3914195"/>
              <a:ext cx="631990" cy="637351"/>
            </a:xfrm>
            <a:custGeom>
              <a:avLst/>
              <a:gdLst>
                <a:gd name="T0" fmla="*/ 518 w 695"/>
                <a:gd name="T1" fmla="*/ 531 h 696"/>
                <a:gd name="T2" fmla="*/ 529 w 695"/>
                <a:gd name="T3" fmla="*/ 404 h 696"/>
                <a:gd name="T4" fmla="*/ 695 w 695"/>
                <a:gd name="T5" fmla="*/ 1 h 696"/>
                <a:gd name="T6" fmla="*/ 695 w 695"/>
                <a:gd name="T7" fmla="*/ 0 h 696"/>
                <a:gd name="T8" fmla="*/ 695 w 695"/>
                <a:gd name="T9" fmla="*/ 0 h 696"/>
                <a:gd name="T10" fmla="*/ 695 w 695"/>
                <a:gd name="T11" fmla="*/ 0 h 696"/>
                <a:gd name="T12" fmla="*/ 695 w 695"/>
                <a:gd name="T13" fmla="*/ 0 h 696"/>
                <a:gd name="T14" fmla="*/ 292 w 695"/>
                <a:gd name="T15" fmla="*/ 166 h 696"/>
                <a:gd name="T16" fmla="*/ 165 w 695"/>
                <a:gd name="T17" fmla="*/ 178 h 696"/>
                <a:gd name="T18" fmla="*/ 10 w 695"/>
                <a:gd name="T19" fmla="*/ 338 h 696"/>
                <a:gd name="T20" fmla="*/ 56 w 695"/>
                <a:gd name="T21" fmla="*/ 384 h 696"/>
                <a:gd name="T22" fmla="*/ 157 w 695"/>
                <a:gd name="T23" fmla="*/ 387 h 696"/>
                <a:gd name="T24" fmla="*/ 171 w 695"/>
                <a:gd name="T25" fmla="*/ 419 h 696"/>
                <a:gd name="T26" fmla="*/ 200 w 695"/>
                <a:gd name="T27" fmla="*/ 495 h 696"/>
                <a:gd name="T28" fmla="*/ 200 w 695"/>
                <a:gd name="T29" fmla="*/ 495 h 696"/>
                <a:gd name="T30" fmla="*/ 200 w 695"/>
                <a:gd name="T31" fmla="*/ 496 h 696"/>
                <a:gd name="T32" fmla="*/ 200 w 695"/>
                <a:gd name="T33" fmla="*/ 496 h 696"/>
                <a:gd name="T34" fmla="*/ 200 w 695"/>
                <a:gd name="T35" fmla="*/ 496 h 696"/>
                <a:gd name="T36" fmla="*/ 276 w 695"/>
                <a:gd name="T37" fmla="*/ 525 h 696"/>
                <a:gd name="T38" fmla="*/ 309 w 695"/>
                <a:gd name="T39" fmla="*/ 538 h 696"/>
                <a:gd name="T40" fmla="*/ 312 w 695"/>
                <a:gd name="T41" fmla="*/ 640 h 696"/>
                <a:gd name="T42" fmla="*/ 358 w 695"/>
                <a:gd name="T43" fmla="*/ 686 h 696"/>
                <a:gd name="T44" fmla="*/ 518 w 695"/>
                <a:gd name="T45" fmla="*/ 531 h 696"/>
                <a:gd name="T46" fmla="*/ 405 w 695"/>
                <a:gd name="T47" fmla="*/ 291 h 696"/>
                <a:gd name="T48" fmla="*/ 405 w 695"/>
                <a:gd name="T49" fmla="*/ 178 h 696"/>
                <a:gd name="T50" fmla="*/ 518 w 695"/>
                <a:gd name="T51" fmla="*/ 178 h 696"/>
                <a:gd name="T52" fmla="*/ 518 w 695"/>
                <a:gd name="T53" fmla="*/ 291 h 696"/>
                <a:gd name="T54" fmla="*/ 405 w 695"/>
                <a:gd name="T55" fmla="*/ 291 h 696"/>
                <a:gd name="T56" fmla="*/ 219 w 695"/>
                <a:gd name="T57" fmla="*/ 559 h 696"/>
                <a:gd name="T58" fmla="*/ 163 w 695"/>
                <a:gd name="T59" fmla="*/ 532 h 696"/>
                <a:gd name="T60" fmla="*/ 136 w 695"/>
                <a:gd name="T61" fmla="*/ 476 h 696"/>
                <a:gd name="T62" fmla="*/ 105 w 695"/>
                <a:gd name="T63" fmla="*/ 445 h 696"/>
                <a:gd name="T64" fmla="*/ 42 w 695"/>
                <a:gd name="T65" fmla="*/ 515 h 696"/>
                <a:gd name="T66" fmla="*/ 78 w 695"/>
                <a:gd name="T67" fmla="*/ 537 h 696"/>
                <a:gd name="T68" fmla="*/ 67 w 695"/>
                <a:gd name="T69" fmla="*/ 605 h 696"/>
                <a:gd name="T70" fmla="*/ 64 w 695"/>
                <a:gd name="T71" fmla="*/ 631 h 696"/>
                <a:gd name="T72" fmla="*/ 90 w 695"/>
                <a:gd name="T73" fmla="*/ 628 h 696"/>
                <a:gd name="T74" fmla="*/ 158 w 695"/>
                <a:gd name="T75" fmla="*/ 616 h 696"/>
                <a:gd name="T76" fmla="*/ 179 w 695"/>
                <a:gd name="T77" fmla="*/ 653 h 696"/>
                <a:gd name="T78" fmla="*/ 249 w 695"/>
                <a:gd name="T79" fmla="*/ 589 h 696"/>
                <a:gd name="T80" fmla="*/ 219 w 695"/>
                <a:gd name="T81" fmla="*/ 5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5" h="696">
                  <a:moveTo>
                    <a:pt x="518" y="531"/>
                  </a:moveTo>
                  <a:cubicBezTo>
                    <a:pt x="524" y="508"/>
                    <a:pt x="534" y="499"/>
                    <a:pt x="529" y="404"/>
                  </a:cubicBezTo>
                  <a:cubicBezTo>
                    <a:pt x="694" y="241"/>
                    <a:pt x="695" y="15"/>
                    <a:pt x="695" y="1"/>
                  </a:cubicBezTo>
                  <a:cubicBezTo>
                    <a:pt x="695" y="1"/>
                    <a:pt x="695" y="0"/>
                    <a:pt x="695" y="0"/>
                  </a:cubicBezTo>
                  <a:cubicBezTo>
                    <a:pt x="695" y="0"/>
                    <a:pt x="695" y="0"/>
                    <a:pt x="695" y="0"/>
                  </a:cubicBezTo>
                  <a:cubicBezTo>
                    <a:pt x="695" y="0"/>
                    <a:pt x="695" y="0"/>
                    <a:pt x="695" y="0"/>
                  </a:cubicBezTo>
                  <a:cubicBezTo>
                    <a:pt x="695" y="0"/>
                    <a:pt x="695" y="0"/>
                    <a:pt x="695" y="0"/>
                  </a:cubicBezTo>
                  <a:cubicBezTo>
                    <a:pt x="681" y="0"/>
                    <a:pt x="455" y="2"/>
                    <a:pt x="292" y="166"/>
                  </a:cubicBezTo>
                  <a:cubicBezTo>
                    <a:pt x="196" y="161"/>
                    <a:pt x="187" y="171"/>
                    <a:pt x="165" y="178"/>
                  </a:cubicBezTo>
                  <a:cubicBezTo>
                    <a:pt x="123" y="189"/>
                    <a:pt x="20" y="299"/>
                    <a:pt x="10" y="338"/>
                  </a:cubicBezTo>
                  <a:cubicBezTo>
                    <a:pt x="0" y="376"/>
                    <a:pt x="41" y="382"/>
                    <a:pt x="56" y="384"/>
                  </a:cubicBezTo>
                  <a:cubicBezTo>
                    <a:pt x="70" y="385"/>
                    <a:pt x="150" y="376"/>
                    <a:pt x="157" y="387"/>
                  </a:cubicBezTo>
                  <a:cubicBezTo>
                    <a:pt x="157" y="387"/>
                    <a:pt x="170" y="396"/>
                    <a:pt x="171" y="419"/>
                  </a:cubicBezTo>
                  <a:cubicBezTo>
                    <a:pt x="171" y="442"/>
                    <a:pt x="183" y="475"/>
                    <a:pt x="200" y="495"/>
                  </a:cubicBezTo>
                  <a:cubicBezTo>
                    <a:pt x="200" y="495"/>
                    <a:pt x="200" y="495"/>
                    <a:pt x="200" y="495"/>
                  </a:cubicBezTo>
                  <a:cubicBezTo>
                    <a:pt x="200" y="495"/>
                    <a:pt x="200" y="495"/>
                    <a:pt x="200" y="496"/>
                  </a:cubicBezTo>
                  <a:cubicBezTo>
                    <a:pt x="200" y="496"/>
                    <a:pt x="200" y="496"/>
                    <a:pt x="200" y="496"/>
                  </a:cubicBezTo>
                  <a:cubicBezTo>
                    <a:pt x="200" y="496"/>
                    <a:pt x="200" y="496"/>
                    <a:pt x="200" y="496"/>
                  </a:cubicBezTo>
                  <a:cubicBezTo>
                    <a:pt x="221" y="513"/>
                    <a:pt x="253" y="524"/>
                    <a:pt x="276" y="525"/>
                  </a:cubicBezTo>
                  <a:cubicBezTo>
                    <a:pt x="300" y="526"/>
                    <a:pt x="309" y="538"/>
                    <a:pt x="309" y="538"/>
                  </a:cubicBezTo>
                  <a:cubicBezTo>
                    <a:pt x="319" y="545"/>
                    <a:pt x="311" y="625"/>
                    <a:pt x="312" y="640"/>
                  </a:cubicBezTo>
                  <a:cubicBezTo>
                    <a:pt x="313" y="655"/>
                    <a:pt x="319" y="696"/>
                    <a:pt x="358" y="686"/>
                  </a:cubicBezTo>
                  <a:cubicBezTo>
                    <a:pt x="396" y="676"/>
                    <a:pt x="506" y="573"/>
                    <a:pt x="518" y="531"/>
                  </a:cubicBezTo>
                  <a:close/>
                  <a:moveTo>
                    <a:pt x="405" y="291"/>
                  </a:moveTo>
                  <a:cubicBezTo>
                    <a:pt x="373" y="260"/>
                    <a:pt x="373" y="209"/>
                    <a:pt x="405" y="178"/>
                  </a:cubicBezTo>
                  <a:cubicBezTo>
                    <a:pt x="436" y="147"/>
                    <a:pt x="486" y="147"/>
                    <a:pt x="518" y="178"/>
                  </a:cubicBezTo>
                  <a:cubicBezTo>
                    <a:pt x="549" y="209"/>
                    <a:pt x="549" y="260"/>
                    <a:pt x="518" y="291"/>
                  </a:cubicBezTo>
                  <a:cubicBezTo>
                    <a:pt x="486" y="322"/>
                    <a:pt x="436" y="322"/>
                    <a:pt x="405" y="291"/>
                  </a:cubicBezTo>
                  <a:close/>
                  <a:moveTo>
                    <a:pt x="219" y="559"/>
                  </a:moveTo>
                  <a:cubicBezTo>
                    <a:pt x="194" y="556"/>
                    <a:pt x="176" y="545"/>
                    <a:pt x="163" y="532"/>
                  </a:cubicBezTo>
                  <a:cubicBezTo>
                    <a:pt x="150" y="519"/>
                    <a:pt x="139" y="501"/>
                    <a:pt x="136" y="476"/>
                  </a:cubicBezTo>
                  <a:cubicBezTo>
                    <a:pt x="132" y="454"/>
                    <a:pt x="119" y="444"/>
                    <a:pt x="105" y="445"/>
                  </a:cubicBezTo>
                  <a:cubicBezTo>
                    <a:pt x="91" y="447"/>
                    <a:pt x="45" y="498"/>
                    <a:pt x="42" y="515"/>
                  </a:cubicBezTo>
                  <a:cubicBezTo>
                    <a:pt x="39" y="533"/>
                    <a:pt x="65" y="525"/>
                    <a:pt x="78" y="537"/>
                  </a:cubicBezTo>
                  <a:cubicBezTo>
                    <a:pt x="92" y="549"/>
                    <a:pt x="77" y="585"/>
                    <a:pt x="67" y="605"/>
                  </a:cubicBezTo>
                  <a:cubicBezTo>
                    <a:pt x="62" y="615"/>
                    <a:pt x="59" y="625"/>
                    <a:pt x="64" y="631"/>
                  </a:cubicBezTo>
                  <a:cubicBezTo>
                    <a:pt x="69" y="636"/>
                    <a:pt x="80" y="633"/>
                    <a:pt x="90" y="628"/>
                  </a:cubicBezTo>
                  <a:cubicBezTo>
                    <a:pt x="109" y="618"/>
                    <a:pt x="146" y="603"/>
                    <a:pt x="158" y="616"/>
                  </a:cubicBezTo>
                  <a:cubicBezTo>
                    <a:pt x="170" y="630"/>
                    <a:pt x="162" y="656"/>
                    <a:pt x="179" y="653"/>
                  </a:cubicBezTo>
                  <a:cubicBezTo>
                    <a:pt x="197" y="650"/>
                    <a:pt x="248" y="603"/>
                    <a:pt x="249" y="589"/>
                  </a:cubicBezTo>
                  <a:cubicBezTo>
                    <a:pt x="251" y="575"/>
                    <a:pt x="241" y="563"/>
                    <a:pt x="219" y="559"/>
                  </a:cubicBezTo>
                  <a:close/>
                </a:path>
              </a:pathLst>
            </a:custGeom>
            <a:solidFill>
              <a:schemeClr val="bg1">
                <a:alpha val="64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PA-文本框 23"/>
            <p:cNvSpPr txBox="1"/>
            <p:nvPr>
              <p:custDataLst>
                <p:tags r:id="rId10"/>
              </p:custDataLst>
            </p:nvPr>
          </p:nvSpPr>
          <p:spPr>
            <a:xfrm>
              <a:off x="3344925" y="5268885"/>
              <a:ext cx="3187054" cy="769441"/>
            </a:xfrm>
            <a:prstGeom prst="rect">
              <a:avLst/>
            </a:prstGeom>
            <a:noFill/>
          </p:spPr>
          <p:txBody>
            <a:bodyPr wrap="square" rtlCol="0">
              <a:spAutoFit/>
            </a:bodyPr>
            <a:lstStyle/>
            <a:p>
              <a:r>
                <a:rPr lang="en-US" altLang="zh-CN" sz="4400">
                  <a:solidFill>
                    <a:schemeClr val="bg1"/>
                  </a:solidFill>
                  <a:cs typeface="+mn-ea"/>
                  <a:sym typeface="+mn-lt"/>
                </a:rPr>
                <a:t>PART</a:t>
              </a:r>
              <a:endParaRPr lang="zh-CN" altLang="en-US" sz="4400">
                <a:solidFill>
                  <a:schemeClr val="bg1"/>
                </a:solidFill>
                <a:cs typeface="+mn-ea"/>
                <a:sym typeface="+mn-lt"/>
              </a:endParaRPr>
            </a:p>
          </p:txBody>
        </p:sp>
      </p:grpSp>
      <p:grpSp>
        <p:nvGrpSpPr>
          <p:cNvPr id="10" name="PA-组合 5"/>
          <p:cNvGrpSpPr/>
          <p:nvPr>
            <p:custDataLst>
              <p:tags r:id="rId4"/>
            </p:custDataLst>
          </p:nvPr>
        </p:nvGrpSpPr>
        <p:grpSpPr>
          <a:xfrm>
            <a:off x="5005002" y="1631509"/>
            <a:ext cx="856808" cy="856808"/>
            <a:chOff x="7177741" y="3129443"/>
            <a:chExt cx="856808" cy="856808"/>
          </a:xfrm>
        </p:grpSpPr>
        <p:sp>
          <p:nvSpPr>
            <p:cNvPr id="11" name="PA-椭圆 3"/>
            <p:cNvSpPr/>
            <p:nvPr>
              <p:custDataLst>
                <p:tags r:id="rId6"/>
              </p:custDataLst>
            </p:nvPr>
          </p:nvSpPr>
          <p:spPr>
            <a:xfrm rot="9900000">
              <a:off x="7177741" y="3129443"/>
              <a:ext cx="856808" cy="8568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PA-任意多边形 5"/>
            <p:cNvSpPr/>
            <p:nvPr>
              <p:custDataLst>
                <p:tags r:id="rId7"/>
              </p:custDataLst>
            </p:nvPr>
          </p:nvSpPr>
          <p:spPr bwMode="auto">
            <a:xfrm rot="5400000">
              <a:off x="7540920" y="3467899"/>
              <a:ext cx="130450" cy="232018"/>
            </a:xfrm>
            <a:custGeom>
              <a:avLst/>
              <a:gdLst>
                <a:gd name="T0" fmla="*/ 456 w 456"/>
                <a:gd name="T1" fmla="*/ 403 h 808"/>
                <a:gd name="T2" fmla="*/ 65 w 456"/>
                <a:gd name="T3" fmla="*/ 793 h 808"/>
                <a:gd name="T4" fmla="*/ 14 w 456"/>
                <a:gd name="T5" fmla="*/ 793 h 808"/>
                <a:gd name="T6" fmla="*/ 14 w 456"/>
                <a:gd name="T7" fmla="*/ 741 h 808"/>
                <a:gd name="T8" fmla="*/ 353 w 456"/>
                <a:gd name="T9" fmla="*/ 403 h 808"/>
                <a:gd name="T10" fmla="*/ 14 w 456"/>
                <a:gd name="T11" fmla="*/ 67 h 808"/>
                <a:gd name="T12" fmla="*/ 14 w 456"/>
                <a:gd name="T13" fmla="*/ 15 h 808"/>
                <a:gd name="T14" fmla="*/ 65 w 456"/>
                <a:gd name="T15" fmla="*/ 14 h 808"/>
                <a:gd name="T16" fmla="*/ 65 w 456"/>
                <a:gd name="T17" fmla="*/ 15 h 808"/>
                <a:gd name="T18" fmla="*/ 456 w 456"/>
                <a:gd name="T19" fmla="*/ 403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808">
                  <a:moveTo>
                    <a:pt x="456" y="403"/>
                  </a:moveTo>
                  <a:cubicBezTo>
                    <a:pt x="65" y="793"/>
                    <a:pt x="65" y="793"/>
                    <a:pt x="65" y="793"/>
                  </a:cubicBezTo>
                  <a:cubicBezTo>
                    <a:pt x="51" y="808"/>
                    <a:pt x="28" y="807"/>
                    <a:pt x="14" y="793"/>
                  </a:cubicBezTo>
                  <a:cubicBezTo>
                    <a:pt x="0" y="779"/>
                    <a:pt x="0" y="756"/>
                    <a:pt x="14" y="741"/>
                  </a:cubicBezTo>
                  <a:cubicBezTo>
                    <a:pt x="353" y="403"/>
                    <a:pt x="353" y="403"/>
                    <a:pt x="353" y="403"/>
                  </a:cubicBezTo>
                  <a:cubicBezTo>
                    <a:pt x="14" y="67"/>
                    <a:pt x="14" y="67"/>
                    <a:pt x="14" y="67"/>
                  </a:cubicBezTo>
                  <a:cubicBezTo>
                    <a:pt x="0" y="53"/>
                    <a:pt x="0" y="29"/>
                    <a:pt x="14" y="15"/>
                  </a:cubicBezTo>
                  <a:cubicBezTo>
                    <a:pt x="28" y="1"/>
                    <a:pt x="51" y="0"/>
                    <a:pt x="65" y="14"/>
                  </a:cubicBezTo>
                  <a:cubicBezTo>
                    <a:pt x="65" y="14"/>
                    <a:pt x="65" y="14"/>
                    <a:pt x="65" y="15"/>
                  </a:cubicBezTo>
                  <a:lnTo>
                    <a:pt x="456" y="403"/>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3" name="PA-文本框 6"/>
          <p:cNvSpPr txBox="1"/>
          <p:nvPr>
            <p:custDataLst>
              <p:tags r:id="rId5"/>
            </p:custDataLst>
          </p:nvPr>
        </p:nvSpPr>
        <p:spPr>
          <a:xfrm>
            <a:off x="3918421" y="3172194"/>
            <a:ext cx="1699544" cy="1568450"/>
          </a:xfrm>
          <a:prstGeom prst="rect">
            <a:avLst/>
          </a:prstGeom>
          <a:noFill/>
        </p:spPr>
        <p:txBody>
          <a:bodyPr wrap="square" rtlCol="0">
            <a:spAutoFit/>
          </a:bodyPr>
          <a:lstStyle/>
          <a:p>
            <a:r>
              <a:rPr lang="en-US" altLang="zh-CN" sz="9600" dirty="0">
                <a:solidFill>
                  <a:schemeClr val="bg1"/>
                </a:solidFill>
                <a:cs typeface="+mn-ea"/>
                <a:sym typeface="+mn-lt"/>
              </a:rPr>
              <a:t>04</a:t>
            </a:r>
            <a:endParaRPr lang="en-US" sz="9600" dirty="0">
              <a:solidFill>
                <a:schemeClr val="bg1"/>
              </a:solidFill>
              <a:cs typeface="+mn-ea"/>
              <a:sym typeface="+mn-lt"/>
            </a:endParaRPr>
          </a:p>
        </p:txBody>
      </p:sp>
      <p:sp>
        <p:nvSpPr>
          <p:cNvPr id="19" name="Rectangle: Rounded Corners 25"/>
          <p:cNvSpPr/>
          <p:nvPr/>
        </p:nvSpPr>
        <p:spPr>
          <a:xfrm rot="18900000" flipH="1">
            <a:off x="1047599" y="-1509073"/>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0" name="Freeform: Shape 26"/>
          <p:cNvSpPr/>
          <p:nvPr/>
        </p:nvSpPr>
        <p:spPr>
          <a:xfrm rot="18900000" flipH="1">
            <a:off x="7528861" y="-224797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2" name="Rectangle: Rounded Corners 25"/>
          <p:cNvSpPr/>
          <p:nvPr/>
        </p:nvSpPr>
        <p:spPr>
          <a:xfrm rot="18900000" flipH="1">
            <a:off x="8728053" y="3395116"/>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3" name="Freeform: Shape 26"/>
          <p:cNvSpPr/>
          <p:nvPr/>
        </p:nvSpPr>
        <p:spPr>
          <a:xfrm rot="18900000" flipH="1">
            <a:off x="-3687423" y="659509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pic>
        <p:nvPicPr>
          <p:cNvPr id="15" name="图形 3"/>
          <p:cNvPicPr>
            <a:picLocks noChangeAspect="1"/>
          </p:cNvPicPr>
          <p:nvPr/>
        </p:nvPicPr>
        <p:blipFill>
          <a:blip r:embed="rId15"/>
          <a:stretch>
            <a:fillRect/>
          </a:stretch>
        </p:blipFill>
        <p:spPr>
          <a:xfrm>
            <a:off x="519467" y="309490"/>
            <a:ext cx="3057110" cy="561730"/>
          </a:xfrm>
          <a:prstGeom prst="rect">
            <a:avLst/>
          </a:prstGeom>
        </p:spPr>
      </p:pic>
    </p:spTree>
    <p:extLst>
      <p:ext uri="{BB962C8B-B14F-4D97-AF65-F5344CB8AC3E}">
        <p14:creationId xmlns:p14="http://schemas.microsoft.com/office/powerpoint/2010/main" val="25972489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6"/>
          <a:srcRect b="19012"/>
          <a:stretch>
            <a:fillRect/>
          </a:stretch>
        </p:blipFill>
        <p:spPr>
          <a:xfrm>
            <a:off x="519467" y="2010495"/>
            <a:ext cx="5014595" cy="3600450"/>
          </a:xfrm>
          <a:prstGeom prst="rect">
            <a:avLst/>
          </a:prstGeom>
        </p:spPr>
      </p:pic>
      <p:pic>
        <p:nvPicPr>
          <p:cNvPr id="3" name="图片 2"/>
          <p:cNvPicPr>
            <a:picLocks noChangeAspect="1"/>
          </p:cNvPicPr>
          <p:nvPr>
            <p:custDataLst>
              <p:tags r:id="rId2"/>
            </p:custDataLst>
          </p:nvPr>
        </p:nvPicPr>
        <p:blipFill>
          <a:blip r:embed="rId7"/>
          <a:stretch>
            <a:fillRect/>
          </a:stretch>
        </p:blipFill>
        <p:spPr>
          <a:xfrm>
            <a:off x="6165467" y="2010495"/>
            <a:ext cx="5013960" cy="3600450"/>
          </a:xfrm>
          <a:prstGeom prst="rect">
            <a:avLst/>
          </a:prstGeom>
        </p:spPr>
      </p:pic>
      <p:grpSp>
        <p:nvGrpSpPr>
          <p:cNvPr id="10" name="组合 9"/>
          <p:cNvGrpSpPr/>
          <p:nvPr/>
        </p:nvGrpSpPr>
        <p:grpSpPr>
          <a:xfrm>
            <a:off x="-3556201" y="-3004845"/>
            <a:ext cx="21720256" cy="11638106"/>
            <a:chOff x="-3556201" y="-3004845"/>
            <a:chExt cx="21720256" cy="11638106"/>
          </a:xfrm>
        </p:grpSpPr>
        <p:sp>
          <p:nvSpPr>
            <p:cNvPr id="4" name="Rectangle: Rounded Corners 25"/>
            <p:cNvSpPr/>
            <p:nvPr/>
          </p:nvSpPr>
          <p:spPr>
            <a:xfrm rot="18900000" flipH="1">
              <a:off x="435860" y="7321294"/>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5"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6"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7" name="Freeform: Shape 26"/>
            <p:cNvSpPr/>
            <p:nvPr/>
          </p:nvSpPr>
          <p:spPr>
            <a:xfrm rot="18900000" flipH="1">
              <a:off x="-3556201" y="5475936"/>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8"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9" name="PA-文本框 6"/>
            <p:cNvSpPr txBox="1"/>
            <p:nvPr>
              <p:custDataLst>
                <p:tags r:id="rId3"/>
              </p:custDataLst>
            </p:nvPr>
          </p:nvSpPr>
          <p:spPr>
            <a:xfrm>
              <a:off x="4175759" y="731876"/>
              <a:ext cx="3380105" cy="829945"/>
            </a:xfrm>
            <a:prstGeom prst="rect">
              <a:avLst/>
            </a:prstGeom>
            <a:noFill/>
          </p:spPr>
          <p:txBody>
            <a:bodyPr wrap="square" rtlCol="0">
              <a:spAutoFit/>
            </a:bodyPr>
            <a:lstStyle/>
            <a:p>
              <a:pPr algn="dist"/>
              <a:r>
                <a:rPr lang="zh-CN" altLang="en-US" sz="4800" b="1" dirty="0">
                  <a:latin typeface="微软雅黑" panose="020B0503020204020204" pitchFamily="34" charset="-122"/>
                  <a:ea typeface="微软雅黑" panose="020B0503020204020204" pitchFamily="34" charset="-122"/>
                  <a:cs typeface="+mn-ea"/>
                  <a:sym typeface="+mn-lt"/>
                </a:rPr>
                <a:t>未来规划</a:t>
              </a:r>
            </a:p>
          </p:txBody>
        </p:sp>
      </p:grpSp>
      <p:pic>
        <p:nvPicPr>
          <p:cNvPr id="15" name="图形 3"/>
          <p:cNvPicPr>
            <a:picLocks noChangeAspect="1"/>
          </p:cNvPicPr>
          <p:nvPr/>
        </p:nvPicPr>
        <p:blipFill>
          <a:blip r:embed="rId8"/>
          <a:stretch>
            <a:fillRect/>
          </a:stretch>
        </p:blipFill>
        <p:spPr>
          <a:xfrm>
            <a:off x="519467" y="309490"/>
            <a:ext cx="3057110" cy="561730"/>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25"/>
          <p:cNvSpPr/>
          <p:nvPr/>
        </p:nvSpPr>
        <p:spPr>
          <a:xfrm rot="18900000" flipH="1">
            <a:off x="4840792" y="-1366518"/>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9" name="Freeform: Shape 26"/>
          <p:cNvSpPr/>
          <p:nvPr/>
        </p:nvSpPr>
        <p:spPr>
          <a:xfrm rot="18900000" flipH="1">
            <a:off x="8126868" y="239531"/>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1" name="Rectangle: Rounded Corners 25"/>
          <p:cNvSpPr/>
          <p:nvPr/>
        </p:nvSpPr>
        <p:spPr>
          <a:xfrm rot="18900000" flipH="1">
            <a:off x="-3841602" y="26882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12" name="Rectangle: Rounded Corners 25"/>
          <p:cNvSpPr/>
          <p:nvPr/>
        </p:nvSpPr>
        <p:spPr>
          <a:xfrm rot="18900000" flipH="1">
            <a:off x="8535616" y="4187114"/>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14" name="Title 5"/>
          <p:cNvSpPr txBox="1"/>
          <p:nvPr/>
        </p:nvSpPr>
        <p:spPr>
          <a:xfrm>
            <a:off x="1373584" y="2869316"/>
            <a:ext cx="6339181"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75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谢谢观看</a:t>
            </a:r>
            <a:endParaRPr lang="en-US" sz="75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1373585" y="3773080"/>
            <a:ext cx="6339180" cy="707886"/>
          </a:xfrm>
          <a:prstGeom prst="rect">
            <a:avLst/>
          </a:prstGeom>
          <a:solidFill>
            <a:schemeClr val="tx1">
              <a:alpha val="0"/>
            </a:schemeClr>
          </a:solid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pPr algn="dist"/>
            <a:r>
              <a:rPr lang="en-US" altLang="zh-CN" sz="4000" dirty="0">
                <a:solidFill>
                  <a:schemeClr val="bg1">
                    <a:lumMod val="85000"/>
                  </a:schemeClr>
                </a:solidFill>
                <a:latin typeface="+mn-lt"/>
                <a:ea typeface="+mn-ea"/>
                <a:cs typeface="+mn-ea"/>
                <a:sym typeface="+mn-lt"/>
              </a:rPr>
              <a:t>THANK</a:t>
            </a:r>
            <a:r>
              <a:rPr lang="zh-CN" altLang="en-US" sz="4000" dirty="0">
                <a:solidFill>
                  <a:schemeClr val="bg1">
                    <a:lumMod val="85000"/>
                  </a:schemeClr>
                </a:solidFill>
                <a:latin typeface="+mn-lt"/>
                <a:ea typeface="+mn-ea"/>
                <a:cs typeface="+mn-ea"/>
                <a:sym typeface="+mn-lt"/>
              </a:rPr>
              <a:t> </a:t>
            </a:r>
            <a:r>
              <a:rPr lang="en-US" altLang="zh-CN" sz="4000" dirty="0">
                <a:solidFill>
                  <a:schemeClr val="bg1">
                    <a:lumMod val="85000"/>
                  </a:schemeClr>
                </a:solidFill>
                <a:latin typeface="+mn-lt"/>
                <a:ea typeface="+mn-ea"/>
                <a:cs typeface="+mn-ea"/>
                <a:sym typeface="+mn-lt"/>
              </a:rPr>
              <a:t>YOU</a:t>
            </a:r>
            <a:endParaRPr lang="en-US" altLang="zh-CN" sz="4000" dirty="0">
              <a:solidFill>
                <a:srgbClr val="2883B0"/>
              </a:solidFill>
              <a:latin typeface="+mn-lt"/>
              <a:ea typeface="+mn-ea"/>
              <a:cs typeface="+mn-ea"/>
              <a:sym typeface="+mn-lt"/>
            </a:endParaRPr>
          </a:p>
        </p:txBody>
      </p:sp>
      <p:pic>
        <p:nvPicPr>
          <p:cNvPr id="4" name="图形 3"/>
          <p:cNvPicPr>
            <a:picLocks noChangeAspect="1"/>
          </p:cNvPicPr>
          <p:nvPr/>
        </p:nvPicPr>
        <p:blipFill>
          <a:blip r:embed="rId3"/>
          <a:stretch>
            <a:fillRect/>
          </a:stretch>
        </p:blipFill>
        <p:spPr>
          <a:xfrm>
            <a:off x="519467" y="309490"/>
            <a:ext cx="3057110" cy="56173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5"/>
          <p:cNvSpPr/>
          <p:nvPr/>
        </p:nvSpPr>
        <p:spPr>
          <a:xfrm rot="18900000" flipH="1">
            <a:off x="1105053" y="751119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 name="PA-文本框 6"/>
          <p:cNvSpPr txBox="1"/>
          <p:nvPr>
            <p:custDataLst>
              <p:tags r:id="rId1"/>
            </p:custDataLst>
          </p:nvPr>
        </p:nvSpPr>
        <p:spPr>
          <a:xfrm>
            <a:off x="5730975" y="2321003"/>
            <a:ext cx="6478709" cy="4338320"/>
          </a:xfrm>
          <a:prstGeom prst="rect">
            <a:avLst/>
          </a:prstGeom>
          <a:noFill/>
        </p:spPr>
        <p:txBody>
          <a:bodyPr wrap="square" rtlCol="0">
            <a:spAutoFit/>
          </a:bodyPr>
          <a:lstStyle/>
          <a:p>
            <a:r>
              <a:rPr lang="en-US" altLang="zh-CN" sz="13800" b="1">
                <a:solidFill>
                  <a:schemeClr val="tx1">
                    <a:lumMod val="85000"/>
                    <a:lumOff val="15000"/>
                    <a:alpha val="4000"/>
                  </a:schemeClr>
                </a:solidFill>
                <a:cs typeface="+mn-ea"/>
                <a:sym typeface="+mn-lt"/>
              </a:rPr>
              <a:t>PART</a:t>
            </a:r>
            <a:r>
              <a:rPr lang="zh-CN" altLang="en-US" sz="13800" b="1">
                <a:solidFill>
                  <a:schemeClr val="tx1">
                    <a:lumMod val="85000"/>
                    <a:lumOff val="15000"/>
                    <a:alpha val="4000"/>
                  </a:schemeClr>
                </a:solidFill>
                <a:cs typeface="+mn-ea"/>
                <a:sym typeface="+mn-lt"/>
              </a:rPr>
              <a:t> </a:t>
            </a:r>
            <a:r>
              <a:rPr lang="en-US" altLang="zh-CN" sz="13800" b="1">
                <a:solidFill>
                  <a:schemeClr val="tx1">
                    <a:lumMod val="85000"/>
                    <a:lumOff val="15000"/>
                    <a:alpha val="4000"/>
                  </a:schemeClr>
                </a:solidFill>
                <a:cs typeface="+mn-ea"/>
                <a:sym typeface="+mn-lt"/>
              </a:rPr>
              <a:t>1</a:t>
            </a:r>
            <a:endParaRPr lang="en-US" altLang="zh-CN" sz="13800" b="1" dirty="0">
              <a:solidFill>
                <a:schemeClr val="tx1">
                  <a:lumMod val="85000"/>
                  <a:lumOff val="15000"/>
                  <a:alpha val="4000"/>
                </a:schemeClr>
              </a:solidFill>
              <a:cs typeface="+mn-ea"/>
              <a:sym typeface="+mn-lt"/>
            </a:endParaRPr>
          </a:p>
        </p:txBody>
      </p:sp>
      <p:grpSp>
        <p:nvGrpSpPr>
          <p:cNvPr id="3" name="PA-组合 8"/>
          <p:cNvGrpSpPr/>
          <p:nvPr>
            <p:custDataLst>
              <p:tags r:id="rId2"/>
            </p:custDataLst>
          </p:nvPr>
        </p:nvGrpSpPr>
        <p:grpSpPr>
          <a:xfrm>
            <a:off x="6866475" y="2734936"/>
            <a:ext cx="4207708" cy="1244652"/>
            <a:chOff x="3038192" y="2388267"/>
            <a:chExt cx="4207708" cy="1244652"/>
          </a:xfrm>
        </p:grpSpPr>
        <p:sp>
          <p:nvSpPr>
            <p:cNvPr id="4" name="PA-文本框 6"/>
            <p:cNvSpPr txBox="1"/>
            <p:nvPr>
              <p:custDataLst>
                <p:tags r:id="rId11"/>
              </p:custDataLst>
            </p:nvPr>
          </p:nvSpPr>
          <p:spPr>
            <a:xfrm>
              <a:off x="3038192" y="2388267"/>
              <a:ext cx="3466512" cy="768350"/>
            </a:xfrm>
            <a:prstGeom prst="rect">
              <a:avLst/>
            </a:prstGeom>
            <a:noFill/>
          </p:spPr>
          <p:txBody>
            <a:bodyPr wrap="square" rtlCol="0">
              <a:spAutoFit/>
            </a:bodyPr>
            <a:lstStyle/>
            <a:p>
              <a:r>
                <a:rPr lang="zh-CN" altLang="en-US" sz="4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项目回顾</a:t>
              </a:r>
            </a:p>
          </p:txBody>
        </p:sp>
        <p:sp>
          <p:nvSpPr>
            <p:cNvPr id="5" name="PA-文本框 9"/>
            <p:cNvSpPr txBox="1"/>
            <p:nvPr>
              <p:custDataLst>
                <p:tags r:id="rId12"/>
              </p:custDataLst>
            </p:nvPr>
          </p:nvSpPr>
          <p:spPr>
            <a:xfrm>
              <a:off x="3038192" y="3177473"/>
              <a:ext cx="4207708" cy="455446"/>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r>
                <a:rPr lang="en-US" altLang="zh-CN" sz="2000" dirty="0">
                  <a:solidFill>
                    <a:schemeClr val="bg1">
                      <a:lumMod val="50000"/>
                    </a:schemeClr>
                  </a:solidFill>
                  <a:latin typeface="+mn-lt"/>
                  <a:ea typeface="+mn-ea"/>
                  <a:cs typeface="+mn-ea"/>
                  <a:sym typeface="+mn-lt"/>
                </a:rPr>
                <a:t>Review</a:t>
              </a:r>
            </a:p>
          </p:txBody>
        </p:sp>
      </p:grpSp>
      <p:grpSp>
        <p:nvGrpSpPr>
          <p:cNvPr id="6" name="PA-组合 4"/>
          <p:cNvGrpSpPr/>
          <p:nvPr>
            <p:custDataLst>
              <p:tags r:id="rId3"/>
            </p:custDataLst>
          </p:nvPr>
        </p:nvGrpSpPr>
        <p:grpSpPr>
          <a:xfrm>
            <a:off x="793215" y="2059913"/>
            <a:ext cx="4937760" cy="2738173"/>
            <a:chOff x="2942706" y="3557847"/>
            <a:chExt cx="4937760" cy="2738173"/>
          </a:xfrm>
        </p:grpSpPr>
        <p:sp>
          <p:nvSpPr>
            <p:cNvPr id="7" name="PA-圆角矩形 1"/>
            <p:cNvSpPr/>
            <p:nvPr>
              <p:custDataLst>
                <p:tags r:id="rId8"/>
              </p:custDataLst>
            </p:nvPr>
          </p:nvSpPr>
          <p:spPr>
            <a:xfrm>
              <a:off x="2942706" y="3557847"/>
              <a:ext cx="4937760" cy="2738173"/>
            </a:xfrm>
            <a:prstGeom prst="roundRect">
              <a:avLst>
                <a:gd name="adj" fmla="val 6999"/>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A-任意多边形 9"/>
            <p:cNvSpPr>
              <a:spLocks noEditPoints="1"/>
            </p:cNvSpPr>
            <p:nvPr>
              <p:custDataLst>
                <p:tags r:id="rId9"/>
              </p:custDataLst>
            </p:nvPr>
          </p:nvSpPr>
          <p:spPr bwMode="auto">
            <a:xfrm>
              <a:off x="3391370" y="3914195"/>
              <a:ext cx="631990" cy="637351"/>
            </a:xfrm>
            <a:custGeom>
              <a:avLst/>
              <a:gdLst>
                <a:gd name="T0" fmla="*/ 518 w 695"/>
                <a:gd name="T1" fmla="*/ 531 h 696"/>
                <a:gd name="T2" fmla="*/ 529 w 695"/>
                <a:gd name="T3" fmla="*/ 404 h 696"/>
                <a:gd name="T4" fmla="*/ 695 w 695"/>
                <a:gd name="T5" fmla="*/ 1 h 696"/>
                <a:gd name="T6" fmla="*/ 695 w 695"/>
                <a:gd name="T7" fmla="*/ 0 h 696"/>
                <a:gd name="T8" fmla="*/ 695 w 695"/>
                <a:gd name="T9" fmla="*/ 0 h 696"/>
                <a:gd name="T10" fmla="*/ 695 w 695"/>
                <a:gd name="T11" fmla="*/ 0 h 696"/>
                <a:gd name="T12" fmla="*/ 695 w 695"/>
                <a:gd name="T13" fmla="*/ 0 h 696"/>
                <a:gd name="T14" fmla="*/ 292 w 695"/>
                <a:gd name="T15" fmla="*/ 166 h 696"/>
                <a:gd name="T16" fmla="*/ 165 w 695"/>
                <a:gd name="T17" fmla="*/ 178 h 696"/>
                <a:gd name="T18" fmla="*/ 10 w 695"/>
                <a:gd name="T19" fmla="*/ 338 h 696"/>
                <a:gd name="T20" fmla="*/ 56 w 695"/>
                <a:gd name="T21" fmla="*/ 384 h 696"/>
                <a:gd name="T22" fmla="*/ 157 w 695"/>
                <a:gd name="T23" fmla="*/ 387 h 696"/>
                <a:gd name="T24" fmla="*/ 171 w 695"/>
                <a:gd name="T25" fmla="*/ 419 h 696"/>
                <a:gd name="T26" fmla="*/ 200 w 695"/>
                <a:gd name="T27" fmla="*/ 495 h 696"/>
                <a:gd name="T28" fmla="*/ 200 w 695"/>
                <a:gd name="T29" fmla="*/ 495 h 696"/>
                <a:gd name="T30" fmla="*/ 200 w 695"/>
                <a:gd name="T31" fmla="*/ 496 h 696"/>
                <a:gd name="T32" fmla="*/ 200 w 695"/>
                <a:gd name="T33" fmla="*/ 496 h 696"/>
                <a:gd name="T34" fmla="*/ 200 w 695"/>
                <a:gd name="T35" fmla="*/ 496 h 696"/>
                <a:gd name="T36" fmla="*/ 276 w 695"/>
                <a:gd name="T37" fmla="*/ 525 h 696"/>
                <a:gd name="T38" fmla="*/ 309 w 695"/>
                <a:gd name="T39" fmla="*/ 538 h 696"/>
                <a:gd name="T40" fmla="*/ 312 w 695"/>
                <a:gd name="T41" fmla="*/ 640 h 696"/>
                <a:gd name="T42" fmla="*/ 358 w 695"/>
                <a:gd name="T43" fmla="*/ 686 h 696"/>
                <a:gd name="T44" fmla="*/ 518 w 695"/>
                <a:gd name="T45" fmla="*/ 531 h 696"/>
                <a:gd name="T46" fmla="*/ 405 w 695"/>
                <a:gd name="T47" fmla="*/ 291 h 696"/>
                <a:gd name="T48" fmla="*/ 405 w 695"/>
                <a:gd name="T49" fmla="*/ 178 h 696"/>
                <a:gd name="T50" fmla="*/ 518 w 695"/>
                <a:gd name="T51" fmla="*/ 178 h 696"/>
                <a:gd name="T52" fmla="*/ 518 w 695"/>
                <a:gd name="T53" fmla="*/ 291 h 696"/>
                <a:gd name="T54" fmla="*/ 405 w 695"/>
                <a:gd name="T55" fmla="*/ 291 h 696"/>
                <a:gd name="T56" fmla="*/ 219 w 695"/>
                <a:gd name="T57" fmla="*/ 559 h 696"/>
                <a:gd name="T58" fmla="*/ 163 w 695"/>
                <a:gd name="T59" fmla="*/ 532 h 696"/>
                <a:gd name="T60" fmla="*/ 136 w 695"/>
                <a:gd name="T61" fmla="*/ 476 h 696"/>
                <a:gd name="T62" fmla="*/ 105 w 695"/>
                <a:gd name="T63" fmla="*/ 445 h 696"/>
                <a:gd name="T64" fmla="*/ 42 w 695"/>
                <a:gd name="T65" fmla="*/ 515 h 696"/>
                <a:gd name="T66" fmla="*/ 78 w 695"/>
                <a:gd name="T67" fmla="*/ 537 h 696"/>
                <a:gd name="T68" fmla="*/ 67 w 695"/>
                <a:gd name="T69" fmla="*/ 605 h 696"/>
                <a:gd name="T70" fmla="*/ 64 w 695"/>
                <a:gd name="T71" fmla="*/ 631 h 696"/>
                <a:gd name="T72" fmla="*/ 90 w 695"/>
                <a:gd name="T73" fmla="*/ 628 h 696"/>
                <a:gd name="T74" fmla="*/ 158 w 695"/>
                <a:gd name="T75" fmla="*/ 616 h 696"/>
                <a:gd name="T76" fmla="*/ 179 w 695"/>
                <a:gd name="T77" fmla="*/ 653 h 696"/>
                <a:gd name="T78" fmla="*/ 249 w 695"/>
                <a:gd name="T79" fmla="*/ 589 h 696"/>
                <a:gd name="T80" fmla="*/ 219 w 695"/>
                <a:gd name="T81" fmla="*/ 5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5" h="696">
                  <a:moveTo>
                    <a:pt x="518" y="531"/>
                  </a:moveTo>
                  <a:cubicBezTo>
                    <a:pt x="524" y="508"/>
                    <a:pt x="534" y="499"/>
                    <a:pt x="529" y="404"/>
                  </a:cubicBezTo>
                  <a:cubicBezTo>
                    <a:pt x="694" y="241"/>
                    <a:pt x="695" y="15"/>
                    <a:pt x="695" y="1"/>
                  </a:cubicBezTo>
                  <a:cubicBezTo>
                    <a:pt x="695" y="1"/>
                    <a:pt x="695" y="0"/>
                    <a:pt x="695" y="0"/>
                  </a:cubicBezTo>
                  <a:cubicBezTo>
                    <a:pt x="695" y="0"/>
                    <a:pt x="695" y="0"/>
                    <a:pt x="695" y="0"/>
                  </a:cubicBezTo>
                  <a:cubicBezTo>
                    <a:pt x="695" y="0"/>
                    <a:pt x="695" y="0"/>
                    <a:pt x="695" y="0"/>
                  </a:cubicBezTo>
                  <a:cubicBezTo>
                    <a:pt x="695" y="0"/>
                    <a:pt x="695" y="0"/>
                    <a:pt x="695" y="0"/>
                  </a:cubicBezTo>
                  <a:cubicBezTo>
                    <a:pt x="681" y="0"/>
                    <a:pt x="455" y="2"/>
                    <a:pt x="292" y="166"/>
                  </a:cubicBezTo>
                  <a:cubicBezTo>
                    <a:pt x="196" y="161"/>
                    <a:pt x="187" y="171"/>
                    <a:pt x="165" y="178"/>
                  </a:cubicBezTo>
                  <a:cubicBezTo>
                    <a:pt x="123" y="189"/>
                    <a:pt x="20" y="299"/>
                    <a:pt x="10" y="338"/>
                  </a:cubicBezTo>
                  <a:cubicBezTo>
                    <a:pt x="0" y="376"/>
                    <a:pt x="41" y="382"/>
                    <a:pt x="56" y="384"/>
                  </a:cubicBezTo>
                  <a:cubicBezTo>
                    <a:pt x="70" y="385"/>
                    <a:pt x="150" y="376"/>
                    <a:pt x="157" y="387"/>
                  </a:cubicBezTo>
                  <a:cubicBezTo>
                    <a:pt x="157" y="387"/>
                    <a:pt x="170" y="396"/>
                    <a:pt x="171" y="419"/>
                  </a:cubicBezTo>
                  <a:cubicBezTo>
                    <a:pt x="171" y="442"/>
                    <a:pt x="183" y="475"/>
                    <a:pt x="200" y="495"/>
                  </a:cubicBezTo>
                  <a:cubicBezTo>
                    <a:pt x="200" y="495"/>
                    <a:pt x="200" y="495"/>
                    <a:pt x="200" y="495"/>
                  </a:cubicBezTo>
                  <a:cubicBezTo>
                    <a:pt x="200" y="495"/>
                    <a:pt x="200" y="495"/>
                    <a:pt x="200" y="496"/>
                  </a:cubicBezTo>
                  <a:cubicBezTo>
                    <a:pt x="200" y="496"/>
                    <a:pt x="200" y="496"/>
                    <a:pt x="200" y="496"/>
                  </a:cubicBezTo>
                  <a:cubicBezTo>
                    <a:pt x="200" y="496"/>
                    <a:pt x="200" y="496"/>
                    <a:pt x="200" y="496"/>
                  </a:cubicBezTo>
                  <a:cubicBezTo>
                    <a:pt x="221" y="513"/>
                    <a:pt x="253" y="524"/>
                    <a:pt x="276" y="525"/>
                  </a:cubicBezTo>
                  <a:cubicBezTo>
                    <a:pt x="300" y="526"/>
                    <a:pt x="309" y="538"/>
                    <a:pt x="309" y="538"/>
                  </a:cubicBezTo>
                  <a:cubicBezTo>
                    <a:pt x="319" y="545"/>
                    <a:pt x="311" y="625"/>
                    <a:pt x="312" y="640"/>
                  </a:cubicBezTo>
                  <a:cubicBezTo>
                    <a:pt x="313" y="655"/>
                    <a:pt x="319" y="696"/>
                    <a:pt x="358" y="686"/>
                  </a:cubicBezTo>
                  <a:cubicBezTo>
                    <a:pt x="396" y="676"/>
                    <a:pt x="506" y="573"/>
                    <a:pt x="518" y="531"/>
                  </a:cubicBezTo>
                  <a:close/>
                  <a:moveTo>
                    <a:pt x="405" y="291"/>
                  </a:moveTo>
                  <a:cubicBezTo>
                    <a:pt x="373" y="260"/>
                    <a:pt x="373" y="209"/>
                    <a:pt x="405" y="178"/>
                  </a:cubicBezTo>
                  <a:cubicBezTo>
                    <a:pt x="436" y="147"/>
                    <a:pt x="486" y="147"/>
                    <a:pt x="518" y="178"/>
                  </a:cubicBezTo>
                  <a:cubicBezTo>
                    <a:pt x="549" y="209"/>
                    <a:pt x="549" y="260"/>
                    <a:pt x="518" y="291"/>
                  </a:cubicBezTo>
                  <a:cubicBezTo>
                    <a:pt x="486" y="322"/>
                    <a:pt x="436" y="322"/>
                    <a:pt x="405" y="291"/>
                  </a:cubicBezTo>
                  <a:close/>
                  <a:moveTo>
                    <a:pt x="219" y="559"/>
                  </a:moveTo>
                  <a:cubicBezTo>
                    <a:pt x="194" y="556"/>
                    <a:pt x="176" y="545"/>
                    <a:pt x="163" y="532"/>
                  </a:cubicBezTo>
                  <a:cubicBezTo>
                    <a:pt x="150" y="519"/>
                    <a:pt x="139" y="501"/>
                    <a:pt x="136" y="476"/>
                  </a:cubicBezTo>
                  <a:cubicBezTo>
                    <a:pt x="132" y="454"/>
                    <a:pt x="119" y="444"/>
                    <a:pt x="105" y="445"/>
                  </a:cubicBezTo>
                  <a:cubicBezTo>
                    <a:pt x="91" y="447"/>
                    <a:pt x="45" y="498"/>
                    <a:pt x="42" y="515"/>
                  </a:cubicBezTo>
                  <a:cubicBezTo>
                    <a:pt x="39" y="533"/>
                    <a:pt x="65" y="525"/>
                    <a:pt x="78" y="537"/>
                  </a:cubicBezTo>
                  <a:cubicBezTo>
                    <a:pt x="92" y="549"/>
                    <a:pt x="77" y="585"/>
                    <a:pt x="67" y="605"/>
                  </a:cubicBezTo>
                  <a:cubicBezTo>
                    <a:pt x="62" y="615"/>
                    <a:pt x="59" y="625"/>
                    <a:pt x="64" y="631"/>
                  </a:cubicBezTo>
                  <a:cubicBezTo>
                    <a:pt x="69" y="636"/>
                    <a:pt x="80" y="633"/>
                    <a:pt x="90" y="628"/>
                  </a:cubicBezTo>
                  <a:cubicBezTo>
                    <a:pt x="109" y="618"/>
                    <a:pt x="146" y="603"/>
                    <a:pt x="158" y="616"/>
                  </a:cubicBezTo>
                  <a:cubicBezTo>
                    <a:pt x="170" y="630"/>
                    <a:pt x="162" y="656"/>
                    <a:pt x="179" y="653"/>
                  </a:cubicBezTo>
                  <a:cubicBezTo>
                    <a:pt x="197" y="650"/>
                    <a:pt x="248" y="603"/>
                    <a:pt x="249" y="589"/>
                  </a:cubicBezTo>
                  <a:cubicBezTo>
                    <a:pt x="251" y="575"/>
                    <a:pt x="241" y="563"/>
                    <a:pt x="219" y="559"/>
                  </a:cubicBezTo>
                  <a:close/>
                </a:path>
              </a:pathLst>
            </a:custGeom>
            <a:solidFill>
              <a:schemeClr val="bg1">
                <a:alpha val="64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PA-文本框 23"/>
            <p:cNvSpPr txBox="1"/>
            <p:nvPr>
              <p:custDataLst>
                <p:tags r:id="rId10"/>
              </p:custDataLst>
            </p:nvPr>
          </p:nvSpPr>
          <p:spPr>
            <a:xfrm>
              <a:off x="3344925" y="5268885"/>
              <a:ext cx="3187054" cy="769441"/>
            </a:xfrm>
            <a:prstGeom prst="rect">
              <a:avLst/>
            </a:prstGeom>
            <a:noFill/>
          </p:spPr>
          <p:txBody>
            <a:bodyPr wrap="square" rtlCol="0">
              <a:spAutoFit/>
            </a:bodyPr>
            <a:lstStyle/>
            <a:p>
              <a:r>
                <a:rPr lang="en-US" altLang="zh-CN" sz="4400">
                  <a:solidFill>
                    <a:schemeClr val="bg1"/>
                  </a:solidFill>
                  <a:cs typeface="+mn-ea"/>
                  <a:sym typeface="+mn-lt"/>
                </a:rPr>
                <a:t>PART</a:t>
              </a:r>
              <a:endParaRPr lang="zh-CN" altLang="en-US" sz="4400">
                <a:solidFill>
                  <a:schemeClr val="bg1"/>
                </a:solidFill>
                <a:cs typeface="+mn-ea"/>
                <a:sym typeface="+mn-lt"/>
              </a:endParaRPr>
            </a:p>
          </p:txBody>
        </p:sp>
      </p:grpSp>
      <p:grpSp>
        <p:nvGrpSpPr>
          <p:cNvPr id="10" name="PA-组合 5"/>
          <p:cNvGrpSpPr/>
          <p:nvPr>
            <p:custDataLst>
              <p:tags r:id="rId4"/>
            </p:custDataLst>
          </p:nvPr>
        </p:nvGrpSpPr>
        <p:grpSpPr>
          <a:xfrm>
            <a:off x="5005002" y="1631509"/>
            <a:ext cx="856808" cy="856808"/>
            <a:chOff x="7177741" y="3129443"/>
            <a:chExt cx="856808" cy="856808"/>
          </a:xfrm>
        </p:grpSpPr>
        <p:sp>
          <p:nvSpPr>
            <p:cNvPr id="11" name="PA-椭圆 3"/>
            <p:cNvSpPr/>
            <p:nvPr>
              <p:custDataLst>
                <p:tags r:id="rId6"/>
              </p:custDataLst>
            </p:nvPr>
          </p:nvSpPr>
          <p:spPr>
            <a:xfrm rot="9900000">
              <a:off x="7177741" y="3129443"/>
              <a:ext cx="856808" cy="8568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PA-任意多边形 5"/>
            <p:cNvSpPr/>
            <p:nvPr>
              <p:custDataLst>
                <p:tags r:id="rId7"/>
              </p:custDataLst>
            </p:nvPr>
          </p:nvSpPr>
          <p:spPr bwMode="auto">
            <a:xfrm rot="5400000">
              <a:off x="7540920" y="3467899"/>
              <a:ext cx="130450" cy="232018"/>
            </a:xfrm>
            <a:custGeom>
              <a:avLst/>
              <a:gdLst>
                <a:gd name="T0" fmla="*/ 456 w 456"/>
                <a:gd name="T1" fmla="*/ 403 h 808"/>
                <a:gd name="T2" fmla="*/ 65 w 456"/>
                <a:gd name="T3" fmla="*/ 793 h 808"/>
                <a:gd name="T4" fmla="*/ 14 w 456"/>
                <a:gd name="T5" fmla="*/ 793 h 808"/>
                <a:gd name="T6" fmla="*/ 14 w 456"/>
                <a:gd name="T7" fmla="*/ 741 h 808"/>
                <a:gd name="T8" fmla="*/ 353 w 456"/>
                <a:gd name="T9" fmla="*/ 403 h 808"/>
                <a:gd name="T10" fmla="*/ 14 w 456"/>
                <a:gd name="T11" fmla="*/ 67 h 808"/>
                <a:gd name="T12" fmla="*/ 14 w 456"/>
                <a:gd name="T13" fmla="*/ 15 h 808"/>
                <a:gd name="T14" fmla="*/ 65 w 456"/>
                <a:gd name="T15" fmla="*/ 14 h 808"/>
                <a:gd name="T16" fmla="*/ 65 w 456"/>
                <a:gd name="T17" fmla="*/ 15 h 808"/>
                <a:gd name="T18" fmla="*/ 456 w 456"/>
                <a:gd name="T19" fmla="*/ 403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808">
                  <a:moveTo>
                    <a:pt x="456" y="403"/>
                  </a:moveTo>
                  <a:cubicBezTo>
                    <a:pt x="65" y="793"/>
                    <a:pt x="65" y="793"/>
                    <a:pt x="65" y="793"/>
                  </a:cubicBezTo>
                  <a:cubicBezTo>
                    <a:pt x="51" y="808"/>
                    <a:pt x="28" y="807"/>
                    <a:pt x="14" y="793"/>
                  </a:cubicBezTo>
                  <a:cubicBezTo>
                    <a:pt x="0" y="779"/>
                    <a:pt x="0" y="756"/>
                    <a:pt x="14" y="741"/>
                  </a:cubicBezTo>
                  <a:cubicBezTo>
                    <a:pt x="353" y="403"/>
                    <a:pt x="353" y="403"/>
                    <a:pt x="353" y="403"/>
                  </a:cubicBezTo>
                  <a:cubicBezTo>
                    <a:pt x="14" y="67"/>
                    <a:pt x="14" y="67"/>
                    <a:pt x="14" y="67"/>
                  </a:cubicBezTo>
                  <a:cubicBezTo>
                    <a:pt x="0" y="53"/>
                    <a:pt x="0" y="29"/>
                    <a:pt x="14" y="15"/>
                  </a:cubicBezTo>
                  <a:cubicBezTo>
                    <a:pt x="28" y="1"/>
                    <a:pt x="51" y="0"/>
                    <a:pt x="65" y="14"/>
                  </a:cubicBezTo>
                  <a:cubicBezTo>
                    <a:pt x="65" y="14"/>
                    <a:pt x="65" y="14"/>
                    <a:pt x="65" y="15"/>
                  </a:cubicBezTo>
                  <a:lnTo>
                    <a:pt x="456" y="403"/>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3" name="PA-文本框 6"/>
          <p:cNvSpPr txBox="1"/>
          <p:nvPr>
            <p:custDataLst>
              <p:tags r:id="rId5"/>
            </p:custDataLst>
          </p:nvPr>
        </p:nvSpPr>
        <p:spPr>
          <a:xfrm>
            <a:off x="3918421" y="3172194"/>
            <a:ext cx="1699544" cy="1568450"/>
          </a:xfrm>
          <a:prstGeom prst="rect">
            <a:avLst/>
          </a:prstGeom>
          <a:noFill/>
        </p:spPr>
        <p:txBody>
          <a:bodyPr wrap="square" rtlCol="0">
            <a:spAutoFit/>
          </a:bodyPr>
          <a:lstStyle/>
          <a:p>
            <a:r>
              <a:rPr lang="en-US" altLang="zh-CN" sz="9600" dirty="0">
                <a:solidFill>
                  <a:schemeClr val="bg1"/>
                </a:solidFill>
                <a:cs typeface="+mn-ea"/>
                <a:sym typeface="+mn-lt"/>
              </a:rPr>
              <a:t>01</a:t>
            </a:r>
            <a:endParaRPr lang="en-US" sz="9600" dirty="0">
              <a:solidFill>
                <a:schemeClr val="bg1"/>
              </a:solidFill>
              <a:cs typeface="+mn-ea"/>
              <a:sym typeface="+mn-lt"/>
            </a:endParaRPr>
          </a:p>
        </p:txBody>
      </p:sp>
      <p:sp>
        <p:nvSpPr>
          <p:cNvPr id="19" name="Rectangle: Rounded Corners 25"/>
          <p:cNvSpPr/>
          <p:nvPr/>
        </p:nvSpPr>
        <p:spPr>
          <a:xfrm rot="18900000" flipH="1">
            <a:off x="1047599" y="-1509073"/>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0" name="Freeform: Shape 26"/>
          <p:cNvSpPr/>
          <p:nvPr/>
        </p:nvSpPr>
        <p:spPr>
          <a:xfrm rot="18900000" flipH="1">
            <a:off x="7528861" y="-224797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2" name="Rectangle: Rounded Corners 25"/>
          <p:cNvSpPr/>
          <p:nvPr/>
        </p:nvSpPr>
        <p:spPr>
          <a:xfrm rot="18900000" flipH="1">
            <a:off x="8728053" y="3395116"/>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3" name="Freeform: Shape 26"/>
          <p:cNvSpPr/>
          <p:nvPr/>
        </p:nvSpPr>
        <p:spPr>
          <a:xfrm rot="18900000" flipH="1">
            <a:off x="-3687423" y="659509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pic>
        <p:nvPicPr>
          <p:cNvPr id="15" name="图形 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467" y="309490"/>
            <a:ext cx="3057110" cy="561730"/>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18795" y="3488690"/>
            <a:ext cx="3997325" cy="3369310"/>
          </a:xfrm>
          <a:prstGeom prst="rect">
            <a:avLst/>
          </a:prstGeom>
          <a:blipFill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5209222" y="1042988"/>
            <a:ext cx="314325" cy="314325"/>
          </a:xfrm>
          <a:prstGeom prst="ellipse">
            <a:avLst/>
          </a:pr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TextBox 6"/>
          <p:cNvSpPr txBox="1"/>
          <p:nvPr/>
        </p:nvSpPr>
        <p:spPr>
          <a:xfrm>
            <a:off x="5724682" y="880259"/>
            <a:ext cx="3485419" cy="1631216"/>
          </a:xfrm>
          <a:prstGeom prst="rect">
            <a:avLst/>
          </a:prstGeom>
          <a:noFill/>
        </p:spPr>
        <p:txBody>
          <a:bodyPr wrap="square" rtlCol="0">
            <a:spAutoFit/>
          </a:bodyPr>
          <a:lstStyle/>
          <a:p>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研究背景</a:t>
            </a:r>
          </a:p>
          <a:p>
            <a:r>
              <a:rPr lang="en-US" sz="2800" b="1" dirty="0">
                <a:solidFill>
                  <a:schemeClr val="bg1">
                    <a:lumMod val="75000"/>
                  </a:schemeClr>
                </a:solidFill>
                <a:cs typeface="+mn-ea"/>
                <a:sym typeface="+mn-lt"/>
              </a:rPr>
              <a:t>Research Background</a:t>
            </a:r>
          </a:p>
        </p:txBody>
      </p:sp>
      <p:grpSp>
        <p:nvGrpSpPr>
          <p:cNvPr id="6" name="组合 5"/>
          <p:cNvGrpSpPr/>
          <p:nvPr/>
        </p:nvGrpSpPr>
        <p:grpSpPr>
          <a:xfrm>
            <a:off x="9507508" y="325800"/>
            <a:ext cx="1905002" cy="438302"/>
            <a:chOff x="1244122" y="2991212"/>
            <a:chExt cx="1905002" cy="438302"/>
          </a:xfrm>
          <a:solidFill>
            <a:srgbClr val="2883B0"/>
          </a:solidFill>
        </p:grpSpPr>
        <p:sp>
          <p:nvSpPr>
            <p:cNvPr id="7" name="Shape 583"/>
            <p:cNvSpPr/>
            <p:nvPr/>
          </p:nvSpPr>
          <p:spPr>
            <a:xfrm>
              <a:off x="1964570" y="2991212"/>
              <a:ext cx="355849" cy="438302"/>
            </a:xfrm>
            <a:custGeom>
              <a:avLst/>
              <a:gdLst/>
              <a:ahLst/>
              <a:cxnLst>
                <a:cxn ang="0">
                  <a:pos x="wd2" y="hd2"/>
                </a:cxn>
                <a:cxn ang="5400000">
                  <a:pos x="wd2" y="hd2"/>
                </a:cxn>
                <a:cxn ang="10800000">
                  <a:pos x="wd2" y="hd2"/>
                </a:cxn>
                <a:cxn ang="16200000">
                  <a:pos x="wd2" y="hd2"/>
                </a:cxn>
              </a:cxnLst>
              <a:rect l="0" t="0" r="r" b="b"/>
              <a:pathLst>
                <a:path w="21600" h="21600" extrusionOk="0">
                  <a:moveTo>
                    <a:pt x="18277" y="13500"/>
                  </a:moveTo>
                  <a:cubicBezTo>
                    <a:pt x="19731" y="12150"/>
                    <a:pt x="20769" y="10125"/>
                    <a:pt x="20769" y="8100"/>
                  </a:cubicBezTo>
                  <a:cubicBezTo>
                    <a:pt x="20769" y="3713"/>
                    <a:pt x="16408" y="0"/>
                    <a:pt x="10800" y="0"/>
                  </a:cubicBezTo>
                  <a:cubicBezTo>
                    <a:pt x="5192" y="0"/>
                    <a:pt x="831" y="3713"/>
                    <a:pt x="831" y="8100"/>
                  </a:cubicBezTo>
                  <a:cubicBezTo>
                    <a:pt x="831" y="10125"/>
                    <a:pt x="1869" y="12150"/>
                    <a:pt x="3323" y="13500"/>
                  </a:cubicBezTo>
                  <a:cubicBezTo>
                    <a:pt x="1869" y="15694"/>
                    <a:pt x="0" y="18225"/>
                    <a:pt x="0" y="18225"/>
                  </a:cubicBezTo>
                  <a:cubicBezTo>
                    <a:pt x="4362" y="18731"/>
                    <a:pt x="4362" y="18731"/>
                    <a:pt x="4362" y="18731"/>
                  </a:cubicBezTo>
                  <a:cubicBezTo>
                    <a:pt x="7062" y="21600"/>
                    <a:pt x="7062" y="21600"/>
                    <a:pt x="7062" y="21600"/>
                  </a:cubicBezTo>
                  <a:cubicBezTo>
                    <a:pt x="7062" y="21600"/>
                    <a:pt x="9138" y="18731"/>
                    <a:pt x="10800" y="16369"/>
                  </a:cubicBezTo>
                  <a:cubicBezTo>
                    <a:pt x="12462" y="18731"/>
                    <a:pt x="14538" y="21600"/>
                    <a:pt x="14538" y="21600"/>
                  </a:cubicBezTo>
                  <a:cubicBezTo>
                    <a:pt x="17238" y="18731"/>
                    <a:pt x="17238" y="18731"/>
                    <a:pt x="17238" y="18731"/>
                  </a:cubicBezTo>
                  <a:cubicBezTo>
                    <a:pt x="21600" y="18225"/>
                    <a:pt x="21600" y="18225"/>
                    <a:pt x="21600" y="18225"/>
                  </a:cubicBezTo>
                  <a:cubicBezTo>
                    <a:pt x="21600" y="18225"/>
                    <a:pt x="19731" y="15694"/>
                    <a:pt x="18277" y="13500"/>
                  </a:cubicBezTo>
                  <a:close/>
                  <a:moveTo>
                    <a:pt x="6646" y="19575"/>
                  </a:moveTo>
                  <a:cubicBezTo>
                    <a:pt x="5400" y="17381"/>
                    <a:pt x="5400" y="17381"/>
                    <a:pt x="5400" y="17381"/>
                  </a:cubicBezTo>
                  <a:cubicBezTo>
                    <a:pt x="2492" y="17550"/>
                    <a:pt x="2492" y="17550"/>
                    <a:pt x="2492" y="17550"/>
                  </a:cubicBezTo>
                  <a:cubicBezTo>
                    <a:pt x="2492" y="17550"/>
                    <a:pt x="3531" y="16031"/>
                    <a:pt x="4569" y="14344"/>
                  </a:cubicBezTo>
                  <a:cubicBezTo>
                    <a:pt x="5815" y="15188"/>
                    <a:pt x="7269" y="15862"/>
                    <a:pt x="9138" y="16031"/>
                  </a:cubicBezTo>
                  <a:cubicBezTo>
                    <a:pt x="7892" y="17888"/>
                    <a:pt x="6646" y="19575"/>
                    <a:pt x="6646" y="19575"/>
                  </a:cubicBezTo>
                  <a:close/>
                  <a:moveTo>
                    <a:pt x="2492" y="8100"/>
                  </a:moveTo>
                  <a:cubicBezTo>
                    <a:pt x="2492" y="4388"/>
                    <a:pt x="6231" y="1350"/>
                    <a:pt x="10800" y="1350"/>
                  </a:cubicBezTo>
                  <a:cubicBezTo>
                    <a:pt x="15369" y="1350"/>
                    <a:pt x="19108" y="4388"/>
                    <a:pt x="19108" y="8100"/>
                  </a:cubicBezTo>
                  <a:cubicBezTo>
                    <a:pt x="19108" y="11813"/>
                    <a:pt x="15369" y="14850"/>
                    <a:pt x="10800" y="14850"/>
                  </a:cubicBezTo>
                  <a:cubicBezTo>
                    <a:pt x="6231" y="14850"/>
                    <a:pt x="2492" y="11813"/>
                    <a:pt x="2492" y="8100"/>
                  </a:cubicBezTo>
                  <a:close/>
                  <a:moveTo>
                    <a:pt x="16200" y="17381"/>
                  </a:moveTo>
                  <a:cubicBezTo>
                    <a:pt x="14954" y="19575"/>
                    <a:pt x="14954" y="19575"/>
                    <a:pt x="14954" y="19575"/>
                  </a:cubicBezTo>
                  <a:cubicBezTo>
                    <a:pt x="14954" y="19575"/>
                    <a:pt x="13708" y="17888"/>
                    <a:pt x="12462" y="16031"/>
                  </a:cubicBezTo>
                  <a:cubicBezTo>
                    <a:pt x="14331" y="15862"/>
                    <a:pt x="15785" y="15188"/>
                    <a:pt x="17031" y="14344"/>
                  </a:cubicBezTo>
                  <a:cubicBezTo>
                    <a:pt x="18069" y="16031"/>
                    <a:pt x="19108" y="17550"/>
                    <a:pt x="19108" y="17550"/>
                  </a:cubicBezTo>
                  <a:cubicBezTo>
                    <a:pt x="16200" y="17381"/>
                    <a:pt x="16200" y="17381"/>
                    <a:pt x="16200" y="17381"/>
                  </a:cubicBezTo>
                  <a:close/>
                  <a:moveTo>
                    <a:pt x="10800" y="3375"/>
                  </a:moveTo>
                  <a:cubicBezTo>
                    <a:pt x="7685" y="3375"/>
                    <a:pt x="4985" y="5569"/>
                    <a:pt x="4985" y="8100"/>
                  </a:cubicBezTo>
                  <a:cubicBezTo>
                    <a:pt x="4985" y="10800"/>
                    <a:pt x="7685" y="12825"/>
                    <a:pt x="10800" y="12825"/>
                  </a:cubicBezTo>
                  <a:cubicBezTo>
                    <a:pt x="13915" y="12825"/>
                    <a:pt x="16615" y="10800"/>
                    <a:pt x="16615" y="8100"/>
                  </a:cubicBezTo>
                  <a:cubicBezTo>
                    <a:pt x="16615" y="5569"/>
                    <a:pt x="13915" y="3375"/>
                    <a:pt x="10800" y="3375"/>
                  </a:cubicBezTo>
                  <a:close/>
                  <a:moveTo>
                    <a:pt x="10800" y="11475"/>
                  </a:moveTo>
                  <a:cubicBezTo>
                    <a:pt x="8515" y="11475"/>
                    <a:pt x="6646" y="9956"/>
                    <a:pt x="6646" y="8100"/>
                  </a:cubicBezTo>
                  <a:cubicBezTo>
                    <a:pt x="6646" y="6244"/>
                    <a:pt x="8515" y="4725"/>
                    <a:pt x="10800" y="4725"/>
                  </a:cubicBezTo>
                  <a:cubicBezTo>
                    <a:pt x="13085" y="4725"/>
                    <a:pt x="14954" y="6244"/>
                    <a:pt x="14954" y="8100"/>
                  </a:cubicBezTo>
                  <a:cubicBezTo>
                    <a:pt x="14954" y="9956"/>
                    <a:pt x="13085" y="11475"/>
                    <a:pt x="10800" y="114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8" name="Shape 585"/>
            <p:cNvSpPr/>
            <p:nvPr/>
          </p:nvSpPr>
          <p:spPr>
            <a:xfrm>
              <a:off x="1244122" y="2991308"/>
              <a:ext cx="328015" cy="437692"/>
            </a:xfrm>
            <a:custGeom>
              <a:avLst/>
              <a:gdLst/>
              <a:ahLst/>
              <a:cxnLst>
                <a:cxn ang="0">
                  <a:pos x="wd2" y="hd2"/>
                </a:cxn>
                <a:cxn ang="5400000">
                  <a:pos x="wd2" y="hd2"/>
                </a:cxn>
                <a:cxn ang="10800000">
                  <a:pos x="wd2" y="hd2"/>
                </a:cxn>
                <a:cxn ang="16200000">
                  <a:pos x="wd2" y="hd2"/>
                </a:cxn>
              </a:cxnLst>
              <a:rect l="0" t="0" r="r" b="b"/>
              <a:pathLst>
                <a:path w="21112" h="20488" extrusionOk="0">
                  <a:moveTo>
                    <a:pt x="20641" y="8000"/>
                  </a:moveTo>
                  <a:cubicBezTo>
                    <a:pt x="17555" y="10400"/>
                    <a:pt x="10943" y="17120"/>
                    <a:pt x="7416" y="19840"/>
                  </a:cubicBezTo>
                  <a:cubicBezTo>
                    <a:pt x="4551" y="21600"/>
                    <a:pt x="5212" y="19200"/>
                    <a:pt x="5212" y="19360"/>
                  </a:cubicBezTo>
                  <a:cubicBezTo>
                    <a:pt x="6094" y="17440"/>
                    <a:pt x="6975" y="14560"/>
                    <a:pt x="7857" y="13120"/>
                  </a:cubicBezTo>
                  <a:cubicBezTo>
                    <a:pt x="8078" y="12320"/>
                    <a:pt x="7637" y="12160"/>
                    <a:pt x="6975" y="12160"/>
                  </a:cubicBezTo>
                  <a:cubicBezTo>
                    <a:pt x="5433" y="12160"/>
                    <a:pt x="2788" y="12160"/>
                    <a:pt x="1024" y="12160"/>
                  </a:cubicBezTo>
                  <a:cubicBezTo>
                    <a:pt x="363" y="12160"/>
                    <a:pt x="-298" y="11840"/>
                    <a:pt x="143" y="11040"/>
                  </a:cubicBezTo>
                  <a:cubicBezTo>
                    <a:pt x="1024" y="8800"/>
                    <a:pt x="4110" y="3360"/>
                    <a:pt x="5212" y="1120"/>
                  </a:cubicBezTo>
                  <a:cubicBezTo>
                    <a:pt x="5653" y="320"/>
                    <a:pt x="6094" y="0"/>
                    <a:pt x="6975" y="0"/>
                  </a:cubicBezTo>
                  <a:cubicBezTo>
                    <a:pt x="9620" y="0"/>
                    <a:pt x="15351" y="0"/>
                    <a:pt x="17775" y="0"/>
                  </a:cubicBezTo>
                  <a:cubicBezTo>
                    <a:pt x="18657" y="0"/>
                    <a:pt x="18657" y="480"/>
                    <a:pt x="17996" y="1120"/>
                  </a:cubicBezTo>
                  <a:cubicBezTo>
                    <a:pt x="16894" y="2560"/>
                    <a:pt x="15131" y="5120"/>
                    <a:pt x="14249" y="6400"/>
                  </a:cubicBezTo>
                  <a:cubicBezTo>
                    <a:pt x="13588" y="7040"/>
                    <a:pt x="14469" y="7040"/>
                    <a:pt x="14910" y="7040"/>
                  </a:cubicBezTo>
                  <a:cubicBezTo>
                    <a:pt x="16453" y="7040"/>
                    <a:pt x="18878" y="7040"/>
                    <a:pt x="20420" y="7040"/>
                  </a:cubicBezTo>
                  <a:cubicBezTo>
                    <a:pt x="21302" y="7040"/>
                    <a:pt x="21302" y="7680"/>
                    <a:pt x="20641" y="8000"/>
                  </a:cubicBezTo>
                  <a:close/>
                  <a:moveTo>
                    <a:pt x="14910" y="8320"/>
                  </a:moveTo>
                  <a:cubicBezTo>
                    <a:pt x="14469" y="8320"/>
                    <a:pt x="13147" y="8320"/>
                    <a:pt x="12486" y="7520"/>
                  </a:cubicBezTo>
                  <a:cubicBezTo>
                    <a:pt x="12265" y="7200"/>
                    <a:pt x="12045" y="6560"/>
                    <a:pt x="12706" y="5760"/>
                  </a:cubicBezTo>
                  <a:cubicBezTo>
                    <a:pt x="13367" y="4640"/>
                    <a:pt x="14910" y="2720"/>
                    <a:pt x="15792" y="1280"/>
                  </a:cubicBezTo>
                  <a:cubicBezTo>
                    <a:pt x="6975" y="1280"/>
                    <a:pt x="6975" y="1280"/>
                    <a:pt x="6975" y="1280"/>
                  </a:cubicBezTo>
                  <a:cubicBezTo>
                    <a:pt x="6975" y="1280"/>
                    <a:pt x="6975" y="1280"/>
                    <a:pt x="6975" y="1280"/>
                  </a:cubicBezTo>
                  <a:cubicBezTo>
                    <a:pt x="6975" y="1280"/>
                    <a:pt x="6975" y="1440"/>
                    <a:pt x="6975" y="1600"/>
                  </a:cubicBezTo>
                  <a:cubicBezTo>
                    <a:pt x="6535" y="2080"/>
                    <a:pt x="6535" y="2080"/>
                    <a:pt x="6535" y="2080"/>
                  </a:cubicBezTo>
                  <a:cubicBezTo>
                    <a:pt x="5433" y="4160"/>
                    <a:pt x="3229" y="8480"/>
                    <a:pt x="1906" y="10880"/>
                  </a:cubicBezTo>
                  <a:cubicBezTo>
                    <a:pt x="6975" y="10880"/>
                    <a:pt x="6975" y="10880"/>
                    <a:pt x="6975" y="10880"/>
                  </a:cubicBezTo>
                  <a:cubicBezTo>
                    <a:pt x="7857" y="10880"/>
                    <a:pt x="8739" y="11200"/>
                    <a:pt x="9180" y="11520"/>
                  </a:cubicBezTo>
                  <a:cubicBezTo>
                    <a:pt x="9620" y="12000"/>
                    <a:pt x="9841" y="12640"/>
                    <a:pt x="9400" y="13440"/>
                  </a:cubicBezTo>
                  <a:cubicBezTo>
                    <a:pt x="9400" y="13440"/>
                    <a:pt x="9400" y="13440"/>
                    <a:pt x="9400" y="13440"/>
                  </a:cubicBezTo>
                  <a:cubicBezTo>
                    <a:pt x="9400" y="13440"/>
                    <a:pt x="9400" y="13440"/>
                    <a:pt x="9400" y="13440"/>
                  </a:cubicBezTo>
                  <a:cubicBezTo>
                    <a:pt x="8959" y="14400"/>
                    <a:pt x="8518" y="15680"/>
                    <a:pt x="8078" y="17120"/>
                  </a:cubicBezTo>
                  <a:cubicBezTo>
                    <a:pt x="7857" y="17280"/>
                    <a:pt x="7857" y="17440"/>
                    <a:pt x="7857" y="17600"/>
                  </a:cubicBezTo>
                  <a:cubicBezTo>
                    <a:pt x="9400" y="16160"/>
                    <a:pt x="11384" y="14400"/>
                    <a:pt x="13367" y="12480"/>
                  </a:cubicBezTo>
                  <a:cubicBezTo>
                    <a:pt x="14910" y="11040"/>
                    <a:pt x="16673" y="9440"/>
                    <a:pt x="17996" y="8320"/>
                  </a:cubicBezTo>
                  <a:cubicBezTo>
                    <a:pt x="14910" y="8320"/>
                    <a:pt x="14910" y="8320"/>
                    <a:pt x="14910" y="83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sp>
          <p:nvSpPr>
            <p:cNvPr id="9" name="Shape 586"/>
            <p:cNvSpPr/>
            <p:nvPr/>
          </p:nvSpPr>
          <p:spPr>
            <a:xfrm>
              <a:off x="2712852" y="2991439"/>
              <a:ext cx="436272" cy="436855"/>
            </a:xfrm>
            <a:custGeom>
              <a:avLst/>
              <a:gdLst/>
              <a:ahLst/>
              <a:cxnLst>
                <a:cxn ang="0">
                  <a:pos x="wd2" y="hd2"/>
                </a:cxn>
                <a:cxn ang="5400000">
                  <a:pos x="wd2" y="hd2"/>
                </a:cxn>
                <a:cxn ang="10800000">
                  <a:pos x="wd2" y="hd2"/>
                </a:cxn>
                <a:cxn ang="16200000">
                  <a:pos x="wd2" y="hd2"/>
                </a:cxn>
              </a:cxnLst>
              <a:rect l="0" t="0" r="r" b="b"/>
              <a:pathLst>
                <a:path w="21500" h="21600" extrusionOk="0">
                  <a:moveTo>
                    <a:pt x="21221" y="19912"/>
                  </a:moveTo>
                  <a:cubicBezTo>
                    <a:pt x="20377" y="21262"/>
                    <a:pt x="14977" y="21600"/>
                    <a:pt x="10758" y="21600"/>
                  </a:cubicBezTo>
                  <a:cubicBezTo>
                    <a:pt x="6539" y="21600"/>
                    <a:pt x="1139" y="21262"/>
                    <a:pt x="127" y="19912"/>
                  </a:cubicBezTo>
                  <a:cubicBezTo>
                    <a:pt x="-42" y="19575"/>
                    <a:pt x="-42" y="19069"/>
                    <a:pt x="127" y="18731"/>
                  </a:cubicBezTo>
                  <a:cubicBezTo>
                    <a:pt x="970" y="16200"/>
                    <a:pt x="2658" y="15525"/>
                    <a:pt x="4008" y="15356"/>
                  </a:cubicBezTo>
                  <a:cubicBezTo>
                    <a:pt x="5189" y="15188"/>
                    <a:pt x="6202" y="14850"/>
                    <a:pt x="6708" y="14512"/>
                  </a:cubicBezTo>
                  <a:cubicBezTo>
                    <a:pt x="6708" y="14344"/>
                    <a:pt x="6708" y="13331"/>
                    <a:pt x="6708" y="12656"/>
                  </a:cubicBezTo>
                  <a:cubicBezTo>
                    <a:pt x="5527" y="11306"/>
                    <a:pt x="4683" y="9281"/>
                    <a:pt x="4683" y="7425"/>
                  </a:cubicBezTo>
                  <a:cubicBezTo>
                    <a:pt x="4683" y="3375"/>
                    <a:pt x="6708" y="0"/>
                    <a:pt x="10758" y="0"/>
                  </a:cubicBezTo>
                  <a:cubicBezTo>
                    <a:pt x="14808" y="0"/>
                    <a:pt x="16833" y="3375"/>
                    <a:pt x="16833" y="7425"/>
                  </a:cubicBezTo>
                  <a:cubicBezTo>
                    <a:pt x="16833" y="9281"/>
                    <a:pt x="15989" y="11306"/>
                    <a:pt x="14808" y="12656"/>
                  </a:cubicBezTo>
                  <a:cubicBezTo>
                    <a:pt x="14808" y="12994"/>
                    <a:pt x="14808" y="13331"/>
                    <a:pt x="14808" y="14512"/>
                  </a:cubicBezTo>
                  <a:cubicBezTo>
                    <a:pt x="15314" y="14850"/>
                    <a:pt x="16327" y="15188"/>
                    <a:pt x="17508" y="15356"/>
                  </a:cubicBezTo>
                  <a:cubicBezTo>
                    <a:pt x="18858" y="15525"/>
                    <a:pt x="20546" y="16200"/>
                    <a:pt x="21389" y="18731"/>
                  </a:cubicBezTo>
                  <a:cubicBezTo>
                    <a:pt x="21558" y="19069"/>
                    <a:pt x="21558" y="19575"/>
                    <a:pt x="21221" y="19912"/>
                  </a:cubicBezTo>
                  <a:close/>
                  <a:moveTo>
                    <a:pt x="15483" y="7425"/>
                  </a:moveTo>
                  <a:cubicBezTo>
                    <a:pt x="15483" y="4050"/>
                    <a:pt x="13964" y="1350"/>
                    <a:pt x="10758" y="1350"/>
                  </a:cubicBezTo>
                  <a:cubicBezTo>
                    <a:pt x="7552" y="1350"/>
                    <a:pt x="6033" y="4050"/>
                    <a:pt x="6033" y="7425"/>
                  </a:cubicBezTo>
                  <a:cubicBezTo>
                    <a:pt x="6033" y="10125"/>
                    <a:pt x="8227" y="13500"/>
                    <a:pt x="10758" y="13500"/>
                  </a:cubicBezTo>
                  <a:cubicBezTo>
                    <a:pt x="13289" y="13500"/>
                    <a:pt x="15483" y="10125"/>
                    <a:pt x="15483" y="7425"/>
                  </a:cubicBezTo>
                  <a:close/>
                  <a:moveTo>
                    <a:pt x="17171" y="16706"/>
                  </a:moveTo>
                  <a:cubicBezTo>
                    <a:pt x="15989" y="16537"/>
                    <a:pt x="14808" y="16031"/>
                    <a:pt x="14133" y="15694"/>
                  </a:cubicBezTo>
                  <a:cubicBezTo>
                    <a:pt x="13458" y="15356"/>
                    <a:pt x="13458" y="15356"/>
                    <a:pt x="13458" y="15356"/>
                  </a:cubicBezTo>
                  <a:cubicBezTo>
                    <a:pt x="13458" y="15356"/>
                    <a:pt x="13458" y="14512"/>
                    <a:pt x="13458" y="14006"/>
                  </a:cubicBezTo>
                  <a:cubicBezTo>
                    <a:pt x="12614" y="14512"/>
                    <a:pt x="11771" y="14850"/>
                    <a:pt x="10758" y="14850"/>
                  </a:cubicBezTo>
                  <a:cubicBezTo>
                    <a:pt x="9746" y="14850"/>
                    <a:pt x="8902" y="14512"/>
                    <a:pt x="8058" y="14006"/>
                  </a:cubicBezTo>
                  <a:cubicBezTo>
                    <a:pt x="8058" y="14512"/>
                    <a:pt x="8058" y="15356"/>
                    <a:pt x="8058" y="15356"/>
                  </a:cubicBezTo>
                  <a:cubicBezTo>
                    <a:pt x="7383" y="15694"/>
                    <a:pt x="7383" y="15694"/>
                    <a:pt x="7383" y="15694"/>
                  </a:cubicBezTo>
                  <a:cubicBezTo>
                    <a:pt x="6708" y="16031"/>
                    <a:pt x="5527" y="16537"/>
                    <a:pt x="4177" y="16706"/>
                  </a:cubicBezTo>
                  <a:cubicBezTo>
                    <a:pt x="3164" y="16875"/>
                    <a:pt x="2152" y="17212"/>
                    <a:pt x="1308" y="19069"/>
                  </a:cubicBezTo>
                  <a:cubicBezTo>
                    <a:pt x="1308" y="19237"/>
                    <a:pt x="2489" y="20250"/>
                    <a:pt x="10758" y="20250"/>
                  </a:cubicBezTo>
                  <a:cubicBezTo>
                    <a:pt x="19027" y="20250"/>
                    <a:pt x="20039" y="19237"/>
                    <a:pt x="20208" y="19069"/>
                  </a:cubicBezTo>
                  <a:cubicBezTo>
                    <a:pt x="19364" y="17212"/>
                    <a:pt x="18183" y="16875"/>
                    <a:pt x="17171" y="167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cs typeface="+mn-ea"/>
                <a:sym typeface="+mn-lt"/>
              </a:endParaRPr>
            </a:p>
          </p:txBody>
        </p:sp>
      </p:grpSp>
      <p:sp>
        <p:nvSpPr>
          <p:cNvPr id="10" name="TextBox 9"/>
          <p:cNvSpPr txBox="1"/>
          <p:nvPr/>
        </p:nvSpPr>
        <p:spPr>
          <a:xfrm>
            <a:off x="5629275" y="2655570"/>
            <a:ext cx="4730115" cy="3199765"/>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indent="-228600">
              <a:spcAft>
                <a:spcPts val="600"/>
              </a:spcAft>
              <a:buSzPct val="80000"/>
              <a:buFont typeface="Arial" panose="020B0604020202090204" pitchFamily="34" charset="0"/>
              <a:buChar char="•"/>
            </a:pPr>
            <a:r>
              <a:rPr kumimoji="1" lang="zh-CN" altLang="en-US" sz="1800" dirty="0">
                <a:solidFill>
                  <a:schemeClr val="tx2"/>
                </a:solidFill>
                <a:latin typeface="+mn-ea"/>
                <a:ea typeface="+mn-ea"/>
                <a:sym typeface="+mn-ea"/>
              </a:rPr>
              <a:t>在现代城市交通、物流运输等行业发展过程中，从业人员面临着大量且目标多样的时空数据处理任务</a:t>
            </a:r>
          </a:p>
          <a:p>
            <a:pPr indent="-228600">
              <a:spcAft>
                <a:spcPts val="600"/>
              </a:spcAft>
              <a:buSzPct val="80000"/>
              <a:buFont typeface="Arial" panose="020B0604020202090204" pitchFamily="34" charset="0"/>
              <a:buChar char="•"/>
            </a:pPr>
            <a:r>
              <a:rPr kumimoji="1" lang="zh-CN" altLang="en-US" sz="1800" dirty="0">
                <a:solidFill>
                  <a:schemeClr val="tx2"/>
                </a:solidFill>
                <a:latin typeface="+mn-ea"/>
                <a:ea typeface="+mn-ea"/>
                <a:sym typeface="+mn-ea"/>
              </a:rPr>
              <a:t>在疫情防控、警方办案等领域，从业人员需要高效处理人类轨迹追踪等任务</a:t>
            </a:r>
            <a:endParaRPr kumimoji="1" lang="zh-CN" altLang="en-US" sz="1800" dirty="0">
              <a:solidFill>
                <a:schemeClr val="tx2"/>
              </a:solidFill>
              <a:latin typeface="+mn-ea"/>
              <a:ea typeface="+mn-ea"/>
            </a:endParaRPr>
          </a:p>
          <a:p>
            <a:pPr indent="-228600">
              <a:spcAft>
                <a:spcPts val="600"/>
              </a:spcAft>
              <a:buSzPct val="80000"/>
              <a:buFont typeface="Arial" panose="020B0604020202090204" pitchFamily="34" charset="0"/>
              <a:buChar char="•"/>
            </a:pPr>
            <a:r>
              <a:rPr kumimoji="1" lang="zh-CN" altLang="en-US" sz="1800" dirty="0">
                <a:solidFill>
                  <a:schemeClr val="tx2"/>
                </a:solidFill>
                <a:latin typeface="+mn-ea"/>
                <a:ea typeface="+mn-ea"/>
                <a:sym typeface="+mn-ea"/>
              </a:rPr>
              <a:t>广大用户利用非专业的自然语言快速获取时空数据信息</a:t>
            </a:r>
            <a:endParaRPr kumimoji="1" lang="zh-CN" altLang="en-US" sz="1800" dirty="0">
              <a:solidFill>
                <a:schemeClr val="tx2"/>
              </a:solidFill>
              <a:latin typeface="+mn-ea"/>
              <a:ea typeface="+mn-ea"/>
            </a:endParaRPr>
          </a:p>
          <a:p>
            <a:pPr indent="-228600">
              <a:spcAft>
                <a:spcPts val="600"/>
              </a:spcAft>
              <a:buSzPct val="80000"/>
              <a:buFont typeface="Arial" panose="020B0604020202090204" pitchFamily="34" charset="0"/>
              <a:buChar char="•"/>
            </a:pPr>
            <a:endParaRPr lang="zh-CN" altLang="en-US" sz="1800" dirty="0">
              <a:latin typeface="+mn-ea"/>
              <a:ea typeface="+mn-ea"/>
              <a:cs typeface="+mn-ea"/>
              <a:sym typeface="+mn-lt"/>
            </a:endParaRPr>
          </a:p>
        </p:txBody>
      </p:sp>
      <p:sp>
        <p:nvSpPr>
          <p:cNvPr id="11" name="矩形 10"/>
          <p:cNvSpPr/>
          <p:nvPr/>
        </p:nvSpPr>
        <p:spPr>
          <a:xfrm>
            <a:off x="11704320" y="0"/>
            <a:ext cx="487680" cy="6858001"/>
          </a:xfrm>
          <a:prstGeom prst="rect">
            <a:avLst/>
          </a:pr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290320" y="0"/>
            <a:ext cx="3225800" cy="3429000"/>
          </a:xfrm>
          <a:prstGeom prst="rect">
            <a:avLst/>
          </a:prstGeom>
          <a:blipFill rotWithShape="1">
            <a:blip r:embed="rId4"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形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467" y="309490"/>
            <a:ext cx="3057110" cy="56173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rot="10800000">
            <a:off x="253521" y="3322320"/>
            <a:ext cx="9058119" cy="3535680"/>
            <a:chOff x="728292" y="2420112"/>
            <a:chExt cx="5169377" cy="2017776"/>
          </a:xfrm>
        </p:grpSpPr>
        <p:sp>
          <p:nvSpPr>
            <p:cNvPr id="3" name="任意多边形 2"/>
            <p:cNvSpPr/>
            <p:nvPr/>
          </p:nvSpPr>
          <p:spPr>
            <a:xfrm flipV="1">
              <a:off x="728292" y="2420113"/>
              <a:ext cx="2118806" cy="1227403"/>
            </a:xfrm>
            <a:custGeom>
              <a:avLst/>
              <a:gdLst>
                <a:gd name="connsiteX0" fmla="*/ 0 w 1844197"/>
                <a:gd name="connsiteY0" fmla="*/ 1068325 h 1068325"/>
                <a:gd name="connsiteX1" fmla="*/ 1844197 w 1844197"/>
                <a:gd name="connsiteY1" fmla="*/ 1068325 h 1068325"/>
                <a:gd name="connsiteX2" fmla="*/ 922098 w 1844197"/>
                <a:gd name="connsiteY2" fmla="*/ 0 h 1068325"/>
              </a:gdLst>
              <a:ahLst/>
              <a:cxnLst>
                <a:cxn ang="0">
                  <a:pos x="connsiteX0" y="connsiteY0"/>
                </a:cxn>
                <a:cxn ang="0">
                  <a:pos x="connsiteX1" y="connsiteY1"/>
                </a:cxn>
                <a:cxn ang="0">
                  <a:pos x="connsiteX2" y="connsiteY2"/>
                </a:cxn>
              </a:cxnLst>
              <a:rect l="l" t="t" r="r" b="b"/>
              <a:pathLst>
                <a:path w="1844197" h="1068325">
                  <a:moveTo>
                    <a:pt x="0" y="1068325"/>
                  </a:moveTo>
                  <a:lnTo>
                    <a:pt x="1844197" y="1068325"/>
                  </a:lnTo>
                  <a:lnTo>
                    <a:pt x="922098" y="0"/>
                  </a:lnTo>
                  <a:close/>
                </a:path>
              </a:pathLst>
            </a:cu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 name="等腰三角形 3"/>
            <p:cNvSpPr/>
            <p:nvPr/>
          </p:nvSpPr>
          <p:spPr>
            <a:xfrm flipV="1">
              <a:off x="2414481" y="2420112"/>
              <a:ext cx="3483188" cy="2017776"/>
            </a:xfrm>
            <a:prstGeom prst="triangle">
              <a:avLst/>
            </a:pr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8" name="圆角矩形 7"/>
          <p:cNvSpPr/>
          <p:nvPr/>
        </p:nvSpPr>
        <p:spPr>
          <a:xfrm>
            <a:off x="867410" y="1837055"/>
            <a:ext cx="6760210" cy="4123055"/>
          </a:xfrm>
          <a:prstGeom prst="roundRect">
            <a:avLst>
              <a:gd name="adj" fmla="val 318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TextBox 13"/>
          <p:cNvSpPr txBox="1"/>
          <p:nvPr/>
        </p:nvSpPr>
        <p:spPr>
          <a:xfrm>
            <a:off x="867410" y="1000760"/>
            <a:ext cx="3166745" cy="769441"/>
          </a:xfrm>
          <a:prstGeom prst="rect">
            <a:avLst/>
          </a:prstGeom>
          <a:noFill/>
        </p:spPr>
        <p:txBody>
          <a:bodyPr wrap="square" rtlCol="0">
            <a:spAutoFit/>
          </a:bodyPr>
          <a:lstStyle/>
          <a:p>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目标</a:t>
            </a:r>
            <a:r>
              <a:rPr lang="en-US" altLang="zh-CN" sz="4000" dirty="0">
                <a:solidFill>
                  <a:schemeClr val="tx1">
                    <a:lumMod val="75000"/>
                    <a:lumOff val="25000"/>
                  </a:schemeClr>
                </a:solidFill>
                <a:cs typeface="+mn-ea"/>
                <a:sym typeface="+mn-lt"/>
              </a:rPr>
              <a:t> </a:t>
            </a:r>
            <a:r>
              <a:rPr lang="en-US" sz="4000" b="1" dirty="0">
                <a:solidFill>
                  <a:schemeClr val="bg1">
                    <a:lumMod val="75000"/>
                  </a:schemeClr>
                </a:solidFill>
                <a:cs typeface="+mn-ea"/>
                <a:sym typeface="+mn-lt"/>
              </a:rPr>
              <a:t>Goal</a:t>
            </a:r>
          </a:p>
        </p:txBody>
      </p:sp>
      <p:sp>
        <p:nvSpPr>
          <p:cNvPr id="11" name="Rectangle 56"/>
          <p:cNvSpPr/>
          <p:nvPr/>
        </p:nvSpPr>
        <p:spPr>
          <a:xfrm>
            <a:off x="1200785" y="2297431"/>
            <a:ext cx="6185535" cy="2918806"/>
          </a:xfrm>
          <a:prstGeom prst="rect">
            <a:avLst/>
          </a:prstGeom>
        </p:spPr>
        <p:txBody>
          <a:bodyPr wrap="square">
            <a:noAutofit/>
          </a:bodyPr>
          <a:lstStyle/>
          <a:p>
            <a:pPr algn="l" defTabSz="457200">
              <a:lnSpc>
                <a:spcPct val="130000"/>
              </a:lnSpc>
              <a:spcAft>
                <a:spcPts val="1200"/>
              </a:spcAft>
            </a:pPr>
            <a:r>
              <a:rPr lang="zh-CN" altLang="en-US" sz="2000" b="1" spc="300" dirty="0">
                <a:solidFill>
                  <a:srgbClr val="2F2E41"/>
                </a:solidFill>
                <a:latin typeface="+mn-ea"/>
                <a:sym typeface="+mn-ea"/>
              </a:rPr>
              <a:t>核心问题：利用</a:t>
            </a:r>
            <a:r>
              <a:rPr lang="en-US" altLang="zh-CN" sz="2000" b="1" spc="300" dirty="0">
                <a:solidFill>
                  <a:srgbClr val="2F2E41"/>
                </a:solidFill>
                <a:latin typeface="+mn-ea"/>
                <a:sym typeface="+mn-ea"/>
              </a:rPr>
              <a:t>GPT</a:t>
            </a:r>
            <a:r>
              <a:rPr lang="zh-CN" altLang="en-US" sz="2000" b="1" spc="300" dirty="0">
                <a:solidFill>
                  <a:srgbClr val="2F2E41"/>
                </a:solidFill>
                <a:latin typeface="+mn-ea"/>
                <a:sym typeface="+mn-ea"/>
              </a:rPr>
              <a:t>解析用户语义，提取问题，制定计划，获得执行结果。</a:t>
            </a:r>
          </a:p>
          <a:p>
            <a:pPr algn="l" defTabSz="457200">
              <a:lnSpc>
                <a:spcPct val="130000"/>
              </a:lnSpc>
              <a:spcAft>
                <a:spcPts val="1200"/>
              </a:spcAft>
            </a:pPr>
            <a:r>
              <a:rPr lang="zh-CN" altLang="en-US" sz="2000" dirty="0">
                <a:solidFill>
                  <a:schemeClr val="bg1">
                    <a:lumMod val="50000"/>
                  </a:schemeClr>
                </a:solidFill>
                <a:latin typeface="+mn-ea"/>
                <a:cs typeface="+mn-ea"/>
                <a:sym typeface="+mn-lt"/>
              </a:rPr>
              <a:t>输入：用户的自然语言需求，时空轨迹数据（轨迹、流数据）</a:t>
            </a:r>
          </a:p>
          <a:p>
            <a:pPr algn="l" defTabSz="457200">
              <a:lnSpc>
                <a:spcPct val="130000"/>
              </a:lnSpc>
              <a:spcAft>
                <a:spcPts val="1200"/>
              </a:spcAft>
            </a:pPr>
            <a:r>
              <a:rPr lang="zh-CN" altLang="en-US" sz="2000" dirty="0">
                <a:solidFill>
                  <a:schemeClr val="bg1">
                    <a:lumMod val="50000"/>
                  </a:schemeClr>
                </a:solidFill>
                <a:latin typeface="+mn-ea"/>
                <a:cs typeface="+mn-ea"/>
                <a:sym typeface="+mn-lt"/>
              </a:rPr>
              <a:t>输出：处理后的轨迹数据、可视化的行程轨迹图、针对轨迹数据的文字分析等</a:t>
            </a:r>
          </a:p>
        </p:txBody>
      </p:sp>
      <p:sp>
        <p:nvSpPr>
          <p:cNvPr id="13" name="圆角矩形 12"/>
          <p:cNvSpPr/>
          <p:nvPr/>
        </p:nvSpPr>
        <p:spPr>
          <a:xfrm>
            <a:off x="7800340" y="1837055"/>
            <a:ext cx="3477260" cy="4123055"/>
          </a:xfrm>
          <a:prstGeom prst="roundRect">
            <a:avLst>
              <a:gd name="adj" fmla="val 3183"/>
            </a:avLst>
          </a:prstGeom>
          <a:blipFill rotWithShape="1">
            <a:blip r:embed="rId3" cstate="screen"/>
            <a:srcRect/>
            <a:stretch>
              <a:fillRect l="-9340" r="-93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467" y="309490"/>
            <a:ext cx="3057110" cy="561730"/>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75385" y="1508760"/>
            <a:ext cx="10024745" cy="5265420"/>
          </a:xfrm>
          <a:prstGeom prst="roundRect">
            <a:avLst>
              <a:gd name="adj" fmla="val 6464"/>
            </a:avLst>
          </a:prstGeom>
          <a:solidFill>
            <a:schemeClr val="accent4">
              <a:lumMod val="50000"/>
              <a:alpha val="11000"/>
            </a:schemeClr>
          </a:solidFill>
          <a:ln w="76200">
            <a:solidFill>
              <a:srgbClr val="9F45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flipH="1">
            <a:off x="0" y="0"/>
            <a:ext cx="12192000" cy="1384300"/>
          </a:xfrm>
          <a:prstGeom prst="rect">
            <a:avLst/>
          </a:pr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6"/>
          <p:cNvSpPr txBox="1"/>
          <p:nvPr/>
        </p:nvSpPr>
        <p:spPr>
          <a:xfrm>
            <a:off x="3185795" y="121741"/>
            <a:ext cx="7350125" cy="1200329"/>
          </a:xfrm>
          <a:prstGeom prst="rect">
            <a:avLst/>
          </a:prstGeom>
          <a:noFill/>
        </p:spPr>
        <p:txBody>
          <a:bodyPr wrap="square" rtlCol="0">
            <a:spAutoFit/>
          </a:bodyPr>
          <a:lstStyle/>
          <a:p>
            <a:pPr algn="ctr"/>
            <a:r>
              <a:rPr lang="en-US" sz="44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模型结构</a:t>
            </a:r>
          </a:p>
          <a:p>
            <a:pPr algn="ctr"/>
            <a:r>
              <a:rPr lang="en-US" sz="2800" b="1" dirty="0">
                <a:solidFill>
                  <a:schemeClr val="bg1">
                    <a:lumMod val="85000"/>
                  </a:schemeClr>
                </a:solidFill>
                <a:cs typeface="+mn-ea"/>
                <a:sym typeface="+mn-lt"/>
              </a:rPr>
              <a:t>Model Structure</a:t>
            </a:r>
          </a:p>
        </p:txBody>
      </p:sp>
      <p:pic>
        <p:nvPicPr>
          <p:cNvPr id="33" name="图形 3"/>
          <p:cNvPicPr>
            <a:picLocks noChangeAspect="1"/>
          </p:cNvPicPr>
          <p:nvPr/>
        </p:nvPicPr>
        <p:blipFill>
          <a:blip r:embed="rId3"/>
          <a:stretch>
            <a:fillRect/>
          </a:stretch>
        </p:blipFill>
        <p:spPr>
          <a:xfrm>
            <a:off x="519467" y="309490"/>
            <a:ext cx="3057110" cy="561730"/>
          </a:xfrm>
          <a:prstGeom prst="rect">
            <a:avLst/>
          </a:prstGeom>
        </p:spPr>
      </p:pic>
      <p:pic>
        <p:nvPicPr>
          <p:cNvPr id="8" name="图片 7" descr="project_structure-2"/>
          <p:cNvPicPr>
            <a:picLocks noChangeAspect="1"/>
          </p:cNvPicPr>
          <p:nvPr/>
        </p:nvPicPr>
        <p:blipFill>
          <a:blip r:embed="rId4"/>
          <a:stretch>
            <a:fillRect/>
          </a:stretch>
        </p:blipFill>
        <p:spPr>
          <a:xfrm>
            <a:off x="1175385" y="1384300"/>
            <a:ext cx="10024745" cy="619950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966084" y="-3004845"/>
            <a:ext cx="22130139" cy="13123517"/>
            <a:chOff x="-3966084" y="-3004845"/>
            <a:chExt cx="22130139" cy="13123517"/>
          </a:xfrm>
        </p:grpSpPr>
        <p:sp>
          <p:nvSpPr>
            <p:cNvPr id="25"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6"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7"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8"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9"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0" name="PA-文本框 6"/>
            <p:cNvSpPr txBox="1"/>
            <p:nvPr>
              <p:custDataLst>
                <p:tags r:id="rId4"/>
              </p:custDataLst>
            </p:nvPr>
          </p:nvSpPr>
          <p:spPr>
            <a:xfrm>
              <a:off x="2711778" y="774838"/>
              <a:ext cx="6980544" cy="769441"/>
            </a:xfrm>
            <a:prstGeom prst="rect">
              <a:avLst/>
            </a:prstGeom>
            <a:noFill/>
          </p:spPr>
          <p:txBody>
            <a:bodyPr wrap="square" rtlCol="0">
              <a:spAutoFit/>
            </a:bodyPr>
            <a:lstStyle/>
            <a:p>
              <a:pPr lvl="0" algn="ctr">
                <a:buClrTx/>
                <a:buSzTx/>
                <a:buFontTx/>
              </a:pPr>
              <a:r>
                <a:rPr lang="en-US" altLang="zh-CN" sz="4400" b="1" dirty="0">
                  <a:latin typeface="微软雅黑" panose="020B0503020204020204" pitchFamily="34" charset="-122"/>
                  <a:ea typeface="微软雅黑" panose="020B0503020204020204" pitchFamily="34" charset="-122"/>
                  <a:cs typeface="+mn-ea"/>
                  <a:sym typeface="+mn-lt"/>
                </a:rPr>
                <a:t>Scikit-</a:t>
              </a:r>
              <a:r>
                <a:rPr lang="en-US" altLang="zh-CN" sz="4400" b="1" dirty="0" err="1">
                  <a:latin typeface="微软雅黑" panose="020B0503020204020204" pitchFamily="34" charset="-122"/>
                  <a:ea typeface="微软雅黑" panose="020B0503020204020204" pitchFamily="34" charset="-122"/>
                  <a:cs typeface="+mn-ea"/>
                  <a:sym typeface="+mn-lt"/>
                </a:rPr>
                <a:t>Mobility功能封装</a:t>
              </a:r>
              <a:endParaRPr lang="en-US" altLang="zh-CN" sz="4400" b="1" dirty="0">
                <a:latin typeface="微软雅黑" panose="020B0503020204020204" pitchFamily="34" charset="-122"/>
                <a:ea typeface="微软雅黑" panose="020B0503020204020204" pitchFamily="34" charset="-122"/>
                <a:cs typeface="+mn-ea"/>
                <a:sym typeface="+mn-lt"/>
              </a:endParaRPr>
            </a:p>
          </p:txBody>
        </p:sp>
      </p:grpSp>
      <p:pic>
        <p:nvPicPr>
          <p:cNvPr id="31" name="图形 3"/>
          <p:cNvPicPr>
            <a:picLocks noChangeAspect="1"/>
          </p:cNvPicPr>
          <p:nvPr/>
        </p:nvPicPr>
        <p:blipFill>
          <a:blip r:embed="rId7"/>
          <a:stretch>
            <a:fillRect/>
          </a:stretch>
        </p:blipFill>
        <p:spPr>
          <a:xfrm>
            <a:off x="519467" y="309490"/>
            <a:ext cx="3057110" cy="561730"/>
          </a:xfrm>
          <a:prstGeom prst="rect">
            <a:avLst/>
          </a:prstGeom>
        </p:spPr>
      </p:pic>
      <p:pic>
        <p:nvPicPr>
          <p:cNvPr id="2" name="图片 1"/>
          <p:cNvPicPr>
            <a:picLocks noChangeAspect="1"/>
          </p:cNvPicPr>
          <p:nvPr/>
        </p:nvPicPr>
        <p:blipFill>
          <a:blip r:embed="rId8"/>
          <a:stretch>
            <a:fillRect/>
          </a:stretch>
        </p:blipFill>
        <p:spPr>
          <a:xfrm>
            <a:off x="667971" y="2739669"/>
            <a:ext cx="2184400" cy="1651000"/>
          </a:xfrm>
          <a:prstGeom prst="rect">
            <a:avLst/>
          </a:prstGeom>
        </p:spPr>
      </p:pic>
      <p:pic>
        <p:nvPicPr>
          <p:cNvPr id="4" name="图片 3"/>
          <p:cNvPicPr>
            <a:picLocks noChangeAspect="1"/>
          </p:cNvPicPr>
          <p:nvPr>
            <p:custDataLst>
              <p:tags r:id="rId1"/>
            </p:custDataLst>
          </p:nvPr>
        </p:nvPicPr>
        <p:blipFill>
          <a:blip r:embed="rId9"/>
          <a:stretch>
            <a:fillRect/>
          </a:stretch>
        </p:blipFill>
        <p:spPr>
          <a:xfrm>
            <a:off x="3663315" y="1650365"/>
            <a:ext cx="6445885" cy="4468495"/>
          </a:xfrm>
          <a:prstGeom prst="rect">
            <a:avLst/>
          </a:prstGeom>
        </p:spPr>
      </p:pic>
      <p:sp>
        <p:nvSpPr>
          <p:cNvPr id="5" name="圆角矩形 4"/>
          <p:cNvSpPr/>
          <p:nvPr/>
        </p:nvSpPr>
        <p:spPr>
          <a:xfrm>
            <a:off x="1186180" y="4097655"/>
            <a:ext cx="1234440" cy="292735"/>
          </a:xfrm>
          <a:prstGeom prst="roundRect">
            <a:avLst/>
          </a:prstGeom>
          <a:noFill/>
          <a:ln w="38100">
            <a:solidFill>
              <a:schemeClr val="accent1"/>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413635" y="2313305"/>
            <a:ext cx="1314450" cy="1945640"/>
          </a:xfrm>
          <a:custGeom>
            <a:avLst/>
            <a:gdLst>
              <a:gd name="connisteX0" fmla="*/ 0 w 1314450"/>
              <a:gd name="connsiteY0" fmla="*/ 1945640 h 1945640"/>
              <a:gd name="connisteX1" fmla="*/ 769620 w 1314450"/>
              <a:gd name="connsiteY1" fmla="*/ 1945640 h 1945640"/>
              <a:gd name="connisteX2" fmla="*/ 769620 w 1314450"/>
              <a:gd name="connsiteY2" fmla="*/ 0 h 1945640"/>
              <a:gd name="connisteX3" fmla="*/ 1314450 w 1314450"/>
              <a:gd name="connsiteY3" fmla="*/ 0 h 1945640"/>
            </a:gdLst>
            <a:ahLst/>
            <a:cxnLst>
              <a:cxn ang="0">
                <a:pos x="connisteX0" y="connsiteY0"/>
              </a:cxn>
              <a:cxn ang="0">
                <a:pos x="connisteX1" y="connsiteY1"/>
              </a:cxn>
              <a:cxn ang="0">
                <a:pos x="connisteX2" y="connsiteY2"/>
              </a:cxn>
              <a:cxn ang="0">
                <a:pos x="connisteX3" y="connsiteY3"/>
              </a:cxn>
            </a:cxnLst>
            <a:rect l="l" t="t" r="r" b="b"/>
            <a:pathLst>
              <a:path w="1314450" h="1945640">
                <a:moveTo>
                  <a:pt x="0" y="1945640"/>
                </a:moveTo>
                <a:lnTo>
                  <a:pt x="769620" y="1945640"/>
                </a:lnTo>
                <a:lnTo>
                  <a:pt x="769620" y="0"/>
                </a:lnTo>
                <a:lnTo>
                  <a:pt x="1314450" y="0"/>
                </a:lnTo>
              </a:path>
            </a:pathLst>
          </a:custGeom>
          <a:ln w="28575" cap="rnd" cmpd="sng">
            <a:solidFill>
              <a:srgbClr val="2883B0"/>
            </a:solidFill>
            <a:prstDash val="solid"/>
            <a:round/>
            <a:headEnd type="none"/>
            <a:tailEnd type="arrow"/>
          </a:ln>
        </p:spPr>
        <p:style>
          <a:lnRef idx="0">
            <a:srgbClr val="FFFFFF"/>
          </a:lnRef>
          <a:fillRef idx="0">
            <a:srgbClr val="FFFFFF"/>
          </a:fillRef>
          <a:effectRef idx="0">
            <a:srgbClr val="FFFFFF"/>
          </a:effectRef>
          <a:fontRef idx="minor">
            <a:schemeClr val="tx1"/>
          </a:fontRef>
        </p:style>
        <p:txBody>
          <a:bodyPr rtlCol="0" anchor="ctr"/>
          <a:lstStyle/>
          <a:p>
            <a:pPr algn="ctr"/>
            <a:endParaRPr lang="zh-CN" altLang="en-US"/>
          </a:p>
        </p:txBody>
      </p:sp>
      <p:sp>
        <p:nvSpPr>
          <p:cNvPr id="11" name="圆角矩形 10"/>
          <p:cNvSpPr/>
          <p:nvPr>
            <p:custDataLst>
              <p:tags r:id="rId2"/>
            </p:custDataLst>
          </p:nvPr>
        </p:nvSpPr>
        <p:spPr>
          <a:xfrm>
            <a:off x="885190" y="2741930"/>
            <a:ext cx="1383665" cy="234315"/>
          </a:xfrm>
          <a:prstGeom prst="roundRect">
            <a:avLst/>
          </a:prstGeom>
          <a:noFill/>
          <a:ln w="38100">
            <a:solidFill>
              <a:srgbClr val="C00000"/>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custDataLst>
              <p:tags r:id="rId3"/>
            </p:custDataLst>
          </p:nvPr>
        </p:nvSpPr>
        <p:spPr>
          <a:xfrm>
            <a:off x="3728085" y="3823335"/>
            <a:ext cx="4328795" cy="505460"/>
          </a:xfrm>
          <a:prstGeom prst="roundRect">
            <a:avLst/>
          </a:prstGeom>
          <a:noFill/>
          <a:ln w="38100">
            <a:solidFill>
              <a:schemeClr val="accent4">
                <a:lumMod val="50000"/>
              </a:schemeClr>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966084" y="-3004845"/>
            <a:ext cx="22130139" cy="13123517"/>
            <a:chOff x="-3966084" y="-3004845"/>
            <a:chExt cx="22130139" cy="13123517"/>
          </a:xfrm>
        </p:grpSpPr>
        <p:sp>
          <p:nvSpPr>
            <p:cNvPr id="25"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6"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7"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8"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9"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0" name="PA-文本框 6"/>
            <p:cNvSpPr txBox="1"/>
            <p:nvPr>
              <p:custDataLst>
                <p:tags r:id="rId6"/>
              </p:custDataLst>
            </p:nvPr>
          </p:nvSpPr>
          <p:spPr>
            <a:xfrm>
              <a:off x="2711778" y="774838"/>
              <a:ext cx="6980544" cy="769441"/>
            </a:xfrm>
            <a:prstGeom prst="rect">
              <a:avLst/>
            </a:prstGeom>
            <a:noFill/>
          </p:spPr>
          <p:txBody>
            <a:bodyPr wrap="square" rtlCol="0">
              <a:spAutoFit/>
            </a:bodyPr>
            <a:lstStyle/>
            <a:p>
              <a:pPr lvl="0" algn="ctr">
                <a:buClrTx/>
                <a:buSzTx/>
                <a:buFontTx/>
              </a:pPr>
              <a:r>
                <a:rPr lang="en-US" altLang="zh-CN" sz="4400" b="1" dirty="0">
                  <a:latin typeface="微软雅黑" panose="020B0503020204020204" pitchFamily="34" charset="-122"/>
                  <a:ea typeface="微软雅黑" panose="020B0503020204020204" pitchFamily="34" charset="-122"/>
                  <a:cs typeface="+mn-ea"/>
                  <a:sym typeface="+mn-lt"/>
                </a:rPr>
                <a:t>Scikit-</a:t>
              </a:r>
              <a:r>
                <a:rPr lang="en-US" altLang="zh-CN" sz="4400" b="1" dirty="0" err="1">
                  <a:latin typeface="微软雅黑" panose="020B0503020204020204" pitchFamily="34" charset="-122"/>
                  <a:ea typeface="微软雅黑" panose="020B0503020204020204" pitchFamily="34" charset="-122"/>
                  <a:cs typeface="+mn-ea"/>
                  <a:sym typeface="+mn-lt"/>
                </a:rPr>
                <a:t>Mobility功能封装</a:t>
              </a:r>
              <a:endParaRPr lang="en-US" altLang="zh-CN" sz="4400" b="1" dirty="0">
                <a:latin typeface="微软雅黑" panose="020B0503020204020204" pitchFamily="34" charset="-122"/>
                <a:ea typeface="微软雅黑" panose="020B0503020204020204" pitchFamily="34" charset="-122"/>
                <a:cs typeface="+mn-ea"/>
                <a:sym typeface="+mn-lt"/>
              </a:endParaRPr>
            </a:p>
          </p:txBody>
        </p:sp>
      </p:grpSp>
      <p:pic>
        <p:nvPicPr>
          <p:cNvPr id="31" name="图形 3"/>
          <p:cNvPicPr>
            <a:picLocks noChangeAspect="1"/>
          </p:cNvPicPr>
          <p:nvPr/>
        </p:nvPicPr>
        <p:blipFill>
          <a:blip r:embed="rId9"/>
          <a:stretch>
            <a:fillRect/>
          </a:stretch>
        </p:blipFill>
        <p:spPr>
          <a:xfrm>
            <a:off x="519467" y="309490"/>
            <a:ext cx="3057110" cy="561730"/>
          </a:xfrm>
          <a:prstGeom prst="rect">
            <a:avLst/>
          </a:prstGeom>
        </p:spPr>
      </p:pic>
      <p:pic>
        <p:nvPicPr>
          <p:cNvPr id="4" name="图片 3"/>
          <p:cNvPicPr>
            <a:picLocks noChangeAspect="1"/>
          </p:cNvPicPr>
          <p:nvPr/>
        </p:nvPicPr>
        <p:blipFill>
          <a:blip r:embed="rId10"/>
          <a:stretch>
            <a:fillRect/>
          </a:stretch>
        </p:blipFill>
        <p:spPr>
          <a:xfrm>
            <a:off x="682508" y="2096220"/>
            <a:ext cx="2729604" cy="3605138"/>
          </a:xfrm>
          <a:prstGeom prst="rect">
            <a:avLst/>
          </a:prstGeom>
        </p:spPr>
      </p:pic>
      <p:pic>
        <p:nvPicPr>
          <p:cNvPr id="2" name="图片 1"/>
          <p:cNvPicPr>
            <a:picLocks noChangeAspect="1"/>
          </p:cNvPicPr>
          <p:nvPr>
            <p:custDataLst>
              <p:tags r:id="rId1"/>
            </p:custDataLst>
          </p:nvPr>
        </p:nvPicPr>
        <p:blipFill>
          <a:blip r:embed="rId11"/>
          <a:stretch>
            <a:fillRect/>
          </a:stretch>
        </p:blipFill>
        <p:spPr>
          <a:xfrm>
            <a:off x="4026535" y="2096135"/>
            <a:ext cx="6867525" cy="3821430"/>
          </a:xfrm>
          <a:prstGeom prst="rect">
            <a:avLst/>
          </a:prstGeom>
        </p:spPr>
      </p:pic>
      <p:sp>
        <p:nvSpPr>
          <p:cNvPr id="3" name="圆角矩形 2"/>
          <p:cNvSpPr/>
          <p:nvPr>
            <p:custDataLst>
              <p:tags r:id="rId2"/>
            </p:custDataLst>
          </p:nvPr>
        </p:nvSpPr>
        <p:spPr>
          <a:xfrm>
            <a:off x="1344930" y="3429000"/>
            <a:ext cx="1234440" cy="238125"/>
          </a:xfrm>
          <a:prstGeom prst="roundRect">
            <a:avLst/>
          </a:prstGeom>
          <a:noFill/>
          <a:ln w="38100">
            <a:solidFill>
              <a:schemeClr val="accent1"/>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3"/>
            </p:custDataLst>
          </p:nvPr>
        </p:nvSpPr>
        <p:spPr>
          <a:xfrm>
            <a:off x="2563495" y="2313305"/>
            <a:ext cx="1463040" cy="1253490"/>
          </a:xfrm>
          <a:custGeom>
            <a:avLst/>
            <a:gdLst>
              <a:gd name="connisteX0" fmla="*/ 0 w 1314450"/>
              <a:gd name="connsiteY0" fmla="*/ 1945640 h 1945640"/>
              <a:gd name="connisteX1" fmla="*/ 769620 w 1314450"/>
              <a:gd name="connsiteY1" fmla="*/ 1945640 h 1945640"/>
              <a:gd name="connisteX2" fmla="*/ 769620 w 1314450"/>
              <a:gd name="connsiteY2" fmla="*/ 0 h 1945640"/>
              <a:gd name="connisteX3" fmla="*/ 1314450 w 1314450"/>
              <a:gd name="connsiteY3" fmla="*/ 0 h 1945640"/>
            </a:gdLst>
            <a:ahLst/>
            <a:cxnLst>
              <a:cxn ang="0">
                <a:pos x="connisteX0" y="connsiteY0"/>
              </a:cxn>
              <a:cxn ang="0">
                <a:pos x="connisteX1" y="connsiteY1"/>
              </a:cxn>
              <a:cxn ang="0">
                <a:pos x="connisteX2" y="connsiteY2"/>
              </a:cxn>
              <a:cxn ang="0">
                <a:pos x="connisteX3" y="connsiteY3"/>
              </a:cxn>
            </a:cxnLst>
            <a:rect l="l" t="t" r="r" b="b"/>
            <a:pathLst>
              <a:path w="1314450" h="1945640">
                <a:moveTo>
                  <a:pt x="0" y="1945640"/>
                </a:moveTo>
                <a:lnTo>
                  <a:pt x="769620" y="1945640"/>
                </a:lnTo>
                <a:lnTo>
                  <a:pt x="769620" y="0"/>
                </a:lnTo>
                <a:lnTo>
                  <a:pt x="1314450" y="0"/>
                </a:lnTo>
              </a:path>
            </a:pathLst>
          </a:custGeom>
          <a:ln w="28575" cap="rnd" cmpd="sng">
            <a:solidFill>
              <a:srgbClr val="2883B0"/>
            </a:solidFill>
            <a:prstDash val="solid"/>
            <a:round/>
            <a:headEnd type="none"/>
            <a:tailEnd type="arrow"/>
          </a:ln>
        </p:spPr>
        <p:style>
          <a:lnRef idx="0">
            <a:srgbClr val="FFFFFF"/>
          </a:lnRef>
          <a:fillRef idx="0">
            <a:srgbClr val="FFFFFF"/>
          </a:fillRef>
          <a:effectRef idx="0">
            <a:srgbClr val="FFFFFF"/>
          </a:effectRef>
          <a:fontRef idx="minor">
            <a:schemeClr val="tx1"/>
          </a:fontRef>
        </p:style>
        <p:txBody>
          <a:bodyPr rtlCol="0" anchor="ctr"/>
          <a:lstStyle/>
          <a:p>
            <a:pPr algn="ctr"/>
            <a:endParaRPr lang="zh-CN" altLang="en-US"/>
          </a:p>
        </p:txBody>
      </p:sp>
      <p:sp>
        <p:nvSpPr>
          <p:cNvPr id="11" name="圆角矩形 10"/>
          <p:cNvSpPr/>
          <p:nvPr>
            <p:custDataLst>
              <p:tags r:id="rId4"/>
            </p:custDataLst>
          </p:nvPr>
        </p:nvSpPr>
        <p:spPr>
          <a:xfrm>
            <a:off x="912495" y="2054860"/>
            <a:ext cx="937895" cy="234315"/>
          </a:xfrm>
          <a:prstGeom prst="roundRect">
            <a:avLst/>
          </a:prstGeom>
          <a:noFill/>
          <a:ln w="38100">
            <a:solidFill>
              <a:srgbClr val="C00000"/>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custDataLst>
              <p:tags r:id="rId5"/>
            </p:custDataLst>
          </p:nvPr>
        </p:nvSpPr>
        <p:spPr>
          <a:xfrm>
            <a:off x="4112895" y="3754120"/>
            <a:ext cx="4787265" cy="561975"/>
          </a:xfrm>
          <a:prstGeom prst="roundRect">
            <a:avLst/>
          </a:prstGeom>
          <a:noFill/>
          <a:ln w="38100">
            <a:solidFill>
              <a:schemeClr val="accent4">
                <a:lumMod val="50000"/>
              </a:schemeClr>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966084" y="-3004845"/>
            <a:ext cx="22130139" cy="13123517"/>
            <a:chOff x="-3966084" y="-3004845"/>
            <a:chExt cx="22130139" cy="13123517"/>
          </a:xfrm>
        </p:grpSpPr>
        <p:sp>
          <p:nvSpPr>
            <p:cNvPr id="25" name="Rectangle: Rounded Corners 25"/>
            <p:cNvSpPr/>
            <p:nvPr/>
          </p:nvSpPr>
          <p:spPr>
            <a:xfrm rot="18900000" flipH="1">
              <a:off x="-3966084" y="739192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6" name="Rectangle: Rounded Corners 25"/>
            <p:cNvSpPr/>
            <p:nvPr/>
          </p:nvSpPr>
          <p:spPr>
            <a:xfrm rot="18900000" flipH="1">
              <a:off x="8914565" y="-1866880"/>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7" name="Rectangle: Rounded Corners 25"/>
            <p:cNvSpPr/>
            <p:nvPr/>
          </p:nvSpPr>
          <p:spPr>
            <a:xfrm rot="18900000" flipH="1">
              <a:off x="9878811" y="2540350"/>
              <a:ext cx="8285244"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8" name="Freeform: Shape 26"/>
            <p:cNvSpPr/>
            <p:nvPr/>
          </p:nvSpPr>
          <p:spPr>
            <a:xfrm rot="18900000" flipH="1">
              <a:off x="5715615" y="6961347"/>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9" name="Freeform: Shape 26"/>
            <p:cNvSpPr/>
            <p:nvPr/>
          </p:nvSpPr>
          <p:spPr>
            <a:xfrm rot="18900000" flipH="1">
              <a:off x="-1494941" y="-3004845"/>
              <a:ext cx="6279749" cy="315732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288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0" name="PA-文本框 6"/>
            <p:cNvSpPr txBox="1"/>
            <p:nvPr>
              <p:custDataLst>
                <p:tags r:id="rId6"/>
              </p:custDataLst>
            </p:nvPr>
          </p:nvSpPr>
          <p:spPr>
            <a:xfrm>
              <a:off x="2711778" y="774838"/>
              <a:ext cx="6980544" cy="769441"/>
            </a:xfrm>
            <a:prstGeom prst="rect">
              <a:avLst/>
            </a:prstGeom>
            <a:noFill/>
          </p:spPr>
          <p:txBody>
            <a:bodyPr wrap="square" rtlCol="0">
              <a:spAutoFit/>
            </a:bodyPr>
            <a:lstStyle/>
            <a:p>
              <a:pPr lvl="0" algn="ctr">
                <a:buClrTx/>
                <a:buSzTx/>
                <a:buFontTx/>
              </a:pPr>
              <a:r>
                <a:rPr lang="en-US" altLang="zh-CN" sz="4400" b="1" dirty="0">
                  <a:latin typeface="微软雅黑" panose="020B0503020204020204" pitchFamily="34" charset="-122"/>
                  <a:ea typeface="微软雅黑" panose="020B0503020204020204" pitchFamily="34" charset="-122"/>
                  <a:cs typeface="+mn-ea"/>
                  <a:sym typeface="+mn-lt"/>
                </a:rPr>
                <a:t>Scikit-</a:t>
              </a:r>
              <a:r>
                <a:rPr lang="en-US" altLang="zh-CN" sz="4400" b="1" dirty="0" err="1">
                  <a:latin typeface="微软雅黑" panose="020B0503020204020204" pitchFamily="34" charset="-122"/>
                  <a:ea typeface="微软雅黑" panose="020B0503020204020204" pitchFamily="34" charset="-122"/>
                  <a:cs typeface="+mn-ea"/>
                  <a:sym typeface="+mn-lt"/>
                </a:rPr>
                <a:t>Mobility功能封装</a:t>
              </a:r>
              <a:endParaRPr lang="en-US" altLang="zh-CN" sz="4400" b="1" dirty="0">
                <a:latin typeface="微软雅黑" panose="020B0503020204020204" pitchFamily="34" charset="-122"/>
                <a:ea typeface="微软雅黑" panose="020B0503020204020204" pitchFamily="34" charset="-122"/>
                <a:cs typeface="+mn-ea"/>
                <a:sym typeface="+mn-lt"/>
              </a:endParaRPr>
            </a:p>
          </p:txBody>
        </p:sp>
      </p:grpSp>
      <p:pic>
        <p:nvPicPr>
          <p:cNvPr id="31" name="图形 3"/>
          <p:cNvPicPr>
            <a:picLocks noChangeAspect="1"/>
          </p:cNvPicPr>
          <p:nvPr/>
        </p:nvPicPr>
        <p:blipFill>
          <a:blip r:embed="rId9"/>
          <a:stretch>
            <a:fillRect/>
          </a:stretch>
        </p:blipFill>
        <p:spPr>
          <a:xfrm>
            <a:off x="519467" y="309490"/>
            <a:ext cx="3057110" cy="561730"/>
          </a:xfrm>
          <a:prstGeom prst="rect">
            <a:avLst/>
          </a:prstGeom>
        </p:spPr>
      </p:pic>
      <p:pic>
        <p:nvPicPr>
          <p:cNvPr id="4" name="图片 3"/>
          <p:cNvPicPr>
            <a:picLocks noChangeAspect="1"/>
          </p:cNvPicPr>
          <p:nvPr/>
        </p:nvPicPr>
        <p:blipFill>
          <a:blip r:embed="rId10"/>
          <a:stretch>
            <a:fillRect/>
          </a:stretch>
        </p:blipFill>
        <p:spPr>
          <a:xfrm>
            <a:off x="1016012" y="3248065"/>
            <a:ext cx="2364715" cy="916327"/>
          </a:xfrm>
          <a:prstGeom prst="rect">
            <a:avLst/>
          </a:prstGeom>
        </p:spPr>
      </p:pic>
      <p:pic>
        <p:nvPicPr>
          <p:cNvPr id="2" name="图片 1"/>
          <p:cNvPicPr>
            <a:picLocks noChangeAspect="1"/>
          </p:cNvPicPr>
          <p:nvPr>
            <p:custDataLst>
              <p:tags r:id="rId1"/>
            </p:custDataLst>
          </p:nvPr>
        </p:nvPicPr>
        <p:blipFill>
          <a:blip r:embed="rId11"/>
          <a:stretch>
            <a:fillRect/>
          </a:stretch>
        </p:blipFill>
        <p:spPr>
          <a:xfrm>
            <a:off x="4077335" y="1600200"/>
            <a:ext cx="6309360" cy="5257800"/>
          </a:xfrm>
          <a:prstGeom prst="rect">
            <a:avLst/>
          </a:prstGeom>
        </p:spPr>
      </p:pic>
      <p:sp>
        <p:nvSpPr>
          <p:cNvPr id="6" name="圆角矩形 5"/>
          <p:cNvSpPr/>
          <p:nvPr>
            <p:custDataLst>
              <p:tags r:id="rId2"/>
            </p:custDataLst>
          </p:nvPr>
        </p:nvSpPr>
        <p:spPr>
          <a:xfrm>
            <a:off x="1581150" y="3901440"/>
            <a:ext cx="1758315" cy="238125"/>
          </a:xfrm>
          <a:prstGeom prst="roundRect">
            <a:avLst/>
          </a:prstGeom>
          <a:noFill/>
          <a:ln w="38100">
            <a:solidFill>
              <a:schemeClr val="accent1"/>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3"/>
            </p:custDataLst>
          </p:nvPr>
        </p:nvSpPr>
        <p:spPr>
          <a:xfrm>
            <a:off x="3343275" y="2175510"/>
            <a:ext cx="811530" cy="1840230"/>
          </a:xfrm>
          <a:custGeom>
            <a:avLst/>
            <a:gdLst>
              <a:gd name="connisteX0" fmla="*/ 0 w 1314450"/>
              <a:gd name="connsiteY0" fmla="*/ 1945640 h 1945640"/>
              <a:gd name="connisteX1" fmla="*/ 769620 w 1314450"/>
              <a:gd name="connsiteY1" fmla="*/ 1945640 h 1945640"/>
              <a:gd name="connisteX2" fmla="*/ 769620 w 1314450"/>
              <a:gd name="connsiteY2" fmla="*/ 0 h 1945640"/>
              <a:gd name="connisteX3" fmla="*/ 1314450 w 1314450"/>
              <a:gd name="connsiteY3" fmla="*/ 0 h 1945640"/>
            </a:gdLst>
            <a:ahLst/>
            <a:cxnLst>
              <a:cxn ang="0">
                <a:pos x="connisteX0" y="connsiteY0"/>
              </a:cxn>
              <a:cxn ang="0">
                <a:pos x="connisteX1" y="connsiteY1"/>
              </a:cxn>
              <a:cxn ang="0">
                <a:pos x="connisteX2" y="connsiteY2"/>
              </a:cxn>
              <a:cxn ang="0">
                <a:pos x="connisteX3" y="connsiteY3"/>
              </a:cxn>
            </a:cxnLst>
            <a:rect l="l" t="t" r="r" b="b"/>
            <a:pathLst>
              <a:path w="1314450" h="1945640">
                <a:moveTo>
                  <a:pt x="0" y="1945640"/>
                </a:moveTo>
                <a:lnTo>
                  <a:pt x="769620" y="1945640"/>
                </a:lnTo>
                <a:lnTo>
                  <a:pt x="769620" y="0"/>
                </a:lnTo>
                <a:lnTo>
                  <a:pt x="1314450" y="0"/>
                </a:lnTo>
              </a:path>
            </a:pathLst>
          </a:custGeom>
          <a:ln w="28575" cap="rnd" cmpd="sng">
            <a:solidFill>
              <a:srgbClr val="2883B0"/>
            </a:solidFill>
            <a:prstDash val="solid"/>
            <a:round/>
            <a:headEnd type="none"/>
            <a:tailEnd type="arrow"/>
          </a:ln>
        </p:spPr>
        <p:style>
          <a:lnRef idx="0">
            <a:srgbClr val="FFFFFF"/>
          </a:lnRef>
          <a:fillRef idx="0">
            <a:srgbClr val="FFFFFF"/>
          </a:fillRef>
          <a:effectRef idx="0">
            <a:srgbClr val="FFFFFF"/>
          </a:effectRef>
          <a:fontRef idx="minor">
            <a:schemeClr val="tx1"/>
          </a:fontRef>
        </p:style>
        <p:txBody>
          <a:bodyPr rtlCol="0" anchor="ctr"/>
          <a:lstStyle/>
          <a:p>
            <a:pPr algn="ctr"/>
            <a:endParaRPr lang="zh-CN" altLang="en-US"/>
          </a:p>
        </p:txBody>
      </p:sp>
      <p:sp>
        <p:nvSpPr>
          <p:cNvPr id="11" name="圆角矩形 10"/>
          <p:cNvSpPr/>
          <p:nvPr>
            <p:custDataLst>
              <p:tags r:id="rId4"/>
            </p:custDataLst>
          </p:nvPr>
        </p:nvSpPr>
        <p:spPr>
          <a:xfrm>
            <a:off x="1179830" y="3248025"/>
            <a:ext cx="695960" cy="234315"/>
          </a:xfrm>
          <a:prstGeom prst="roundRect">
            <a:avLst/>
          </a:prstGeom>
          <a:noFill/>
          <a:ln w="38100">
            <a:solidFill>
              <a:srgbClr val="C00000"/>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custDataLst>
              <p:tags r:id="rId5"/>
            </p:custDataLst>
          </p:nvPr>
        </p:nvSpPr>
        <p:spPr>
          <a:xfrm>
            <a:off x="4154805" y="4950460"/>
            <a:ext cx="4819015" cy="505460"/>
          </a:xfrm>
          <a:prstGeom prst="roundRect">
            <a:avLst/>
          </a:prstGeom>
          <a:noFill/>
          <a:ln w="38100">
            <a:solidFill>
              <a:schemeClr val="accent4">
                <a:lumMod val="50000"/>
              </a:schemeClr>
            </a:solidFill>
          </a:ln>
          <a:extLst>
            <a:ext uri="{909E8E84-426E-40DD-AFC4-6F175D3DCCD1}">
              <a14:hiddenFill xmlns:a14="http://schemas.microsoft.com/office/drawing/2010/main">
                <a:solidFill>
                  <a:schemeClr val="accent1">
                    <a:alpha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RATE_QUIZZES" val="0"/>
  <p:tag name="ISPRING_SCORM_PASSING_SCORE" val="0.000000"/>
  <p:tag name="ISPRING_ULTRA_SCORM_COURSE_ID" val="B23E8C26-BD40-4B04-B83B-D289AC4EE9D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C:\Users\codi\Desktop\20190514包图\5"/>
  <p:tag name="ISPRING_PRESENTATION_TITLE" val="蓝色大气稳重合作商业计划书PPT模板"/>
  <p:tag name="ISPRING_FIRST_PUBLISH" val="1"/>
  <p:tag name="COMMONDATA" val="eyJoZGlkIjoiMzM2MjhlM2M3ZjZhNjY0YWM0MzhiODJiN2Q1OGE3NzYifQ=="/>
</p:tagLst>
</file>

<file path=ppt/tags/tag10.xml><?xml version="1.0" encoding="utf-8"?>
<p:tagLst xmlns:a="http://schemas.openxmlformats.org/drawingml/2006/main" xmlns:r="http://schemas.openxmlformats.org/officeDocument/2006/relationships" xmlns:p="http://schemas.openxmlformats.org/presentationml/2006/main">
  <p:tag name="PA" val="v5.0.5"/>
</p:tagLst>
</file>

<file path=ppt/tags/tag100.xml><?xml version="1.0" encoding="utf-8"?>
<p:tagLst xmlns:a="http://schemas.openxmlformats.org/drawingml/2006/main" xmlns:r="http://schemas.openxmlformats.org/officeDocument/2006/relationships" xmlns:p="http://schemas.openxmlformats.org/presentationml/2006/main">
  <p:tag name="PA" val="v5.0.5"/>
</p:tagLst>
</file>

<file path=ppt/tags/tag101.xml><?xml version="1.0" encoding="utf-8"?>
<p:tagLst xmlns:a="http://schemas.openxmlformats.org/drawingml/2006/main" xmlns:r="http://schemas.openxmlformats.org/officeDocument/2006/relationships" xmlns:p="http://schemas.openxmlformats.org/presentationml/2006/main">
  <p:tag name="PA" val="v5.1.1"/>
</p:tagLst>
</file>

<file path=ppt/tags/tag102.xml><?xml version="1.0" encoding="utf-8"?>
<p:tagLst xmlns:a="http://schemas.openxmlformats.org/drawingml/2006/main" xmlns:r="http://schemas.openxmlformats.org/officeDocument/2006/relationships" xmlns:p="http://schemas.openxmlformats.org/presentationml/2006/main">
  <p:tag name="PA" val="v5.1.1"/>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PA" val="v5.1.0"/>
</p:tagLst>
</file>

<file path=ppt/tags/tag11.xml><?xml version="1.0" encoding="utf-8"?>
<p:tagLst xmlns:a="http://schemas.openxmlformats.org/drawingml/2006/main" xmlns:r="http://schemas.openxmlformats.org/officeDocument/2006/relationships" xmlns:p="http://schemas.openxmlformats.org/presentationml/2006/main">
  <p:tag name="PA" val="v5.0.5"/>
</p:tagLst>
</file>

<file path=ppt/tags/tag12.xml><?xml version="1.0" encoding="utf-8"?>
<p:tagLst xmlns:a="http://schemas.openxmlformats.org/drawingml/2006/main" xmlns:r="http://schemas.openxmlformats.org/officeDocument/2006/relationships" xmlns:p="http://schemas.openxmlformats.org/presentationml/2006/main">
  <p:tag name="PA" val="v5.0.5"/>
</p:tagLst>
</file>

<file path=ppt/tags/tag13.xml><?xml version="1.0" encoding="utf-8"?>
<p:tagLst xmlns:a="http://schemas.openxmlformats.org/drawingml/2006/main" xmlns:r="http://schemas.openxmlformats.org/officeDocument/2006/relationships" xmlns:p="http://schemas.openxmlformats.org/presentationml/2006/main">
  <p:tag name="PA" val="v5.1.1"/>
</p:tagLst>
</file>

<file path=ppt/tags/tag14.xml><?xml version="1.0" encoding="utf-8"?>
<p:tagLst xmlns:a="http://schemas.openxmlformats.org/drawingml/2006/main" xmlns:r="http://schemas.openxmlformats.org/officeDocument/2006/relationships" xmlns:p="http://schemas.openxmlformats.org/presentationml/2006/main">
  <p:tag name="PA" val="v5.1.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PA" val="v5.1.0"/>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PA" val="v5.1.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PA" val="v5.1.0"/>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PA" val="v5.1.1"/>
</p:tagLst>
</file>

<file path=ppt/tags/tag30.xml><?xml version="1.0" encoding="utf-8"?>
<p:tagLst xmlns:a="http://schemas.openxmlformats.org/drawingml/2006/main" xmlns:r="http://schemas.openxmlformats.org/officeDocument/2006/relationships" xmlns:p="http://schemas.openxmlformats.org/presentationml/2006/main">
  <p:tag name="PA" val="v5.1.0"/>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PA" val="v5.1.0"/>
</p:tagLst>
</file>

<file path=ppt/tags/tag37.xml><?xml version="1.0" encoding="utf-8"?>
<p:tagLst xmlns:a="http://schemas.openxmlformats.org/drawingml/2006/main" xmlns:r="http://schemas.openxmlformats.org/officeDocument/2006/relationships" xmlns:p="http://schemas.openxmlformats.org/presentationml/2006/main">
  <p:tag name="PA" val="v5.1.0"/>
</p:tagLst>
</file>

<file path=ppt/tags/tag38.xml><?xml version="1.0" encoding="utf-8"?>
<p:tagLst xmlns:a="http://schemas.openxmlformats.org/drawingml/2006/main" xmlns:r="http://schemas.openxmlformats.org/officeDocument/2006/relationships" xmlns:p="http://schemas.openxmlformats.org/presentationml/2006/main">
  <p:tag name="PA" val="v5.1.1"/>
</p:tagLst>
</file>

<file path=ppt/tags/tag39.xml><?xml version="1.0" encoding="utf-8"?>
<p:tagLst xmlns:a="http://schemas.openxmlformats.org/drawingml/2006/main" xmlns:r="http://schemas.openxmlformats.org/officeDocument/2006/relationships" xmlns:p="http://schemas.openxmlformats.org/presentationml/2006/main">
  <p:tag name="PA" val="v5.1.1"/>
</p:tagLst>
</file>

<file path=ppt/tags/tag4.xml><?xml version="1.0" encoding="utf-8"?>
<p:tagLst xmlns:a="http://schemas.openxmlformats.org/drawingml/2006/main" xmlns:r="http://schemas.openxmlformats.org/officeDocument/2006/relationships" xmlns:p="http://schemas.openxmlformats.org/presentationml/2006/main">
  <p:tag name="PA" val="v5.1.1"/>
</p:tagLst>
</file>

<file path=ppt/tags/tag40.xml><?xml version="1.0" encoding="utf-8"?>
<p:tagLst xmlns:a="http://schemas.openxmlformats.org/drawingml/2006/main" xmlns:r="http://schemas.openxmlformats.org/officeDocument/2006/relationships" xmlns:p="http://schemas.openxmlformats.org/presentationml/2006/main">
  <p:tag name="PA" val="v5.0.5"/>
</p:tagLst>
</file>

<file path=ppt/tags/tag41.xml><?xml version="1.0" encoding="utf-8"?>
<p:tagLst xmlns:a="http://schemas.openxmlformats.org/drawingml/2006/main" xmlns:r="http://schemas.openxmlformats.org/officeDocument/2006/relationships" xmlns:p="http://schemas.openxmlformats.org/presentationml/2006/main">
  <p:tag name="PA" val="v5.0.5"/>
</p:tagLst>
</file>

<file path=ppt/tags/tag42.xml><?xml version="1.0" encoding="utf-8"?>
<p:tagLst xmlns:a="http://schemas.openxmlformats.org/drawingml/2006/main" xmlns:r="http://schemas.openxmlformats.org/officeDocument/2006/relationships" xmlns:p="http://schemas.openxmlformats.org/presentationml/2006/main">
  <p:tag name="PA" val="v5.1.1"/>
</p:tagLst>
</file>

<file path=ppt/tags/tag43.xml><?xml version="1.0" encoding="utf-8"?>
<p:tagLst xmlns:a="http://schemas.openxmlformats.org/drawingml/2006/main" xmlns:r="http://schemas.openxmlformats.org/officeDocument/2006/relationships" xmlns:p="http://schemas.openxmlformats.org/presentationml/2006/main">
  <p:tag name="PA" val="v5.0.5"/>
</p:tagLst>
</file>

<file path=ppt/tags/tag44.xml><?xml version="1.0" encoding="utf-8"?>
<p:tagLst xmlns:a="http://schemas.openxmlformats.org/drawingml/2006/main" xmlns:r="http://schemas.openxmlformats.org/officeDocument/2006/relationships" xmlns:p="http://schemas.openxmlformats.org/presentationml/2006/main">
  <p:tag name="PA" val="v5.0.5"/>
</p:tagLst>
</file>

<file path=ppt/tags/tag45.xml><?xml version="1.0" encoding="utf-8"?>
<p:tagLst xmlns:a="http://schemas.openxmlformats.org/drawingml/2006/main" xmlns:r="http://schemas.openxmlformats.org/officeDocument/2006/relationships" xmlns:p="http://schemas.openxmlformats.org/presentationml/2006/main">
  <p:tag name="PA" val="v5.0.5"/>
</p:tagLst>
</file>

<file path=ppt/tags/tag46.xml><?xml version="1.0" encoding="utf-8"?>
<p:tagLst xmlns:a="http://schemas.openxmlformats.org/drawingml/2006/main" xmlns:r="http://schemas.openxmlformats.org/officeDocument/2006/relationships" xmlns:p="http://schemas.openxmlformats.org/presentationml/2006/main">
  <p:tag name="PA" val="v5.0.5"/>
</p:tagLst>
</file>

<file path=ppt/tags/tag47.xml><?xml version="1.0" encoding="utf-8"?>
<p:tagLst xmlns:a="http://schemas.openxmlformats.org/drawingml/2006/main" xmlns:r="http://schemas.openxmlformats.org/officeDocument/2006/relationships" xmlns:p="http://schemas.openxmlformats.org/presentationml/2006/main">
  <p:tag name="PA" val="v5.0.5"/>
</p:tagLst>
</file>

<file path=ppt/tags/tag48.xml><?xml version="1.0" encoding="utf-8"?>
<p:tagLst xmlns:a="http://schemas.openxmlformats.org/drawingml/2006/main" xmlns:r="http://schemas.openxmlformats.org/officeDocument/2006/relationships" xmlns:p="http://schemas.openxmlformats.org/presentationml/2006/main">
  <p:tag name="PA" val="v5.1.1"/>
</p:tagLst>
</file>

<file path=ppt/tags/tag49.xml><?xml version="1.0" encoding="utf-8"?>
<p:tagLst xmlns:a="http://schemas.openxmlformats.org/drawingml/2006/main" xmlns:r="http://schemas.openxmlformats.org/officeDocument/2006/relationships" xmlns:p="http://schemas.openxmlformats.org/presentationml/2006/main">
  <p:tag name="PA" val="v5.1.1"/>
</p:tagLst>
</file>

<file path=ppt/tags/tag5.xml><?xml version="1.0" encoding="utf-8"?>
<p:tagLst xmlns:a="http://schemas.openxmlformats.org/drawingml/2006/main" xmlns:r="http://schemas.openxmlformats.org/officeDocument/2006/relationships" xmlns:p="http://schemas.openxmlformats.org/presentationml/2006/main">
  <p:tag name="PA" val="v5.0.5"/>
</p:tagLst>
</file>

<file path=ppt/tags/tag50.xml><?xml version="1.0" encoding="utf-8"?>
<p:tagLst xmlns:a="http://schemas.openxmlformats.org/drawingml/2006/main" xmlns:r="http://schemas.openxmlformats.org/officeDocument/2006/relationships" xmlns:p="http://schemas.openxmlformats.org/presentationml/2006/main">
  <p:tag name="PA" val="v5.1.0"/>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PA" val="v5.1.0"/>
</p:tagLst>
</file>

<file path=ppt/tags/tag53.xml><?xml version="1.0" encoding="utf-8"?>
<p:tagLst xmlns:a="http://schemas.openxmlformats.org/drawingml/2006/main" xmlns:r="http://schemas.openxmlformats.org/officeDocument/2006/relationships" xmlns:p="http://schemas.openxmlformats.org/presentationml/2006/main">
  <p:tag name="PA" val="v5.1.0"/>
</p:tagLst>
</file>

<file path=ppt/tags/tag54.xml><?xml version="1.0" encoding="utf-8"?>
<p:tagLst xmlns:a="http://schemas.openxmlformats.org/drawingml/2006/main" xmlns:r="http://schemas.openxmlformats.org/officeDocument/2006/relationships" xmlns:p="http://schemas.openxmlformats.org/presentationml/2006/main">
  <p:tag name="PA" val="v5.1.0"/>
</p:tagLst>
</file>

<file path=ppt/tags/tag55.xml><?xml version="1.0" encoding="utf-8"?>
<p:tagLst xmlns:a="http://schemas.openxmlformats.org/drawingml/2006/main" xmlns:r="http://schemas.openxmlformats.org/officeDocument/2006/relationships" xmlns:p="http://schemas.openxmlformats.org/presentationml/2006/main">
  <p:tag name="PA" val="v5.1.0"/>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PA" val="v5.1.0"/>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PA" val="v5.0.5"/>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PA" val="v5.1.0"/>
</p:tagLst>
</file>

<file path=ppt/tags/tag62.xml><?xml version="1.0" encoding="utf-8"?>
<p:tagLst xmlns:a="http://schemas.openxmlformats.org/drawingml/2006/main" xmlns:r="http://schemas.openxmlformats.org/officeDocument/2006/relationships" xmlns:p="http://schemas.openxmlformats.org/presentationml/2006/main">
  <p:tag name="PA" val="v5.1.0"/>
</p:tagLst>
</file>

<file path=ppt/tags/tag63.xml><?xml version="1.0" encoding="utf-8"?>
<p:tagLst xmlns:a="http://schemas.openxmlformats.org/drawingml/2006/main" xmlns:r="http://schemas.openxmlformats.org/officeDocument/2006/relationships" xmlns:p="http://schemas.openxmlformats.org/presentationml/2006/main">
  <p:tag name="PA" val="v5.1.0"/>
</p:tagLst>
</file>

<file path=ppt/tags/tag64.xml><?xml version="1.0" encoding="utf-8"?>
<p:tagLst xmlns:a="http://schemas.openxmlformats.org/drawingml/2006/main" xmlns:r="http://schemas.openxmlformats.org/officeDocument/2006/relationships" xmlns:p="http://schemas.openxmlformats.org/presentationml/2006/main">
  <p:tag name="PA" val="v5.1.0"/>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PA" val="v5.1.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PA" val="v5.1.0"/>
</p:tagLst>
</file>

<file path=ppt/tags/tag78.xml><?xml version="1.0" encoding="utf-8"?>
<p:tagLst xmlns:a="http://schemas.openxmlformats.org/drawingml/2006/main" xmlns:r="http://schemas.openxmlformats.org/officeDocument/2006/relationships" xmlns:p="http://schemas.openxmlformats.org/presentationml/2006/main">
  <p:tag name="PA" val="v5.1.1"/>
</p:tagLst>
</file>

<file path=ppt/tags/tag79.xml><?xml version="1.0" encoding="utf-8"?>
<p:tagLst xmlns:a="http://schemas.openxmlformats.org/drawingml/2006/main" xmlns:r="http://schemas.openxmlformats.org/officeDocument/2006/relationships" xmlns:p="http://schemas.openxmlformats.org/presentationml/2006/main">
  <p:tag name="PA" val="v5.1.1"/>
</p:tagLst>
</file>

<file path=ppt/tags/tag8.xml><?xml version="1.0" encoding="utf-8"?>
<p:tagLst xmlns:a="http://schemas.openxmlformats.org/drawingml/2006/main" xmlns:r="http://schemas.openxmlformats.org/officeDocument/2006/relationships" xmlns:p="http://schemas.openxmlformats.org/presentationml/2006/main">
  <p:tag name="PA" val="v5.0.5"/>
</p:tagLst>
</file>

<file path=ppt/tags/tag80.xml><?xml version="1.0" encoding="utf-8"?>
<p:tagLst xmlns:a="http://schemas.openxmlformats.org/drawingml/2006/main" xmlns:r="http://schemas.openxmlformats.org/officeDocument/2006/relationships" xmlns:p="http://schemas.openxmlformats.org/presentationml/2006/main">
  <p:tag name="PA" val="v5.0.5"/>
</p:tagLst>
</file>

<file path=ppt/tags/tag81.xml><?xml version="1.0" encoding="utf-8"?>
<p:tagLst xmlns:a="http://schemas.openxmlformats.org/drawingml/2006/main" xmlns:r="http://schemas.openxmlformats.org/officeDocument/2006/relationships" xmlns:p="http://schemas.openxmlformats.org/presentationml/2006/main">
  <p:tag name="PA" val="v5.0.5"/>
</p:tagLst>
</file>

<file path=ppt/tags/tag82.xml><?xml version="1.0" encoding="utf-8"?>
<p:tagLst xmlns:a="http://schemas.openxmlformats.org/drawingml/2006/main" xmlns:r="http://schemas.openxmlformats.org/officeDocument/2006/relationships" xmlns:p="http://schemas.openxmlformats.org/presentationml/2006/main">
  <p:tag name="PA" val="v5.1.1"/>
</p:tagLst>
</file>

<file path=ppt/tags/tag83.xml><?xml version="1.0" encoding="utf-8"?>
<p:tagLst xmlns:a="http://schemas.openxmlformats.org/drawingml/2006/main" xmlns:r="http://schemas.openxmlformats.org/officeDocument/2006/relationships" xmlns:p="http://schemas.openxmlformats.org/presentationml/2006/main">
  <p:tag name="PA" val="v5.0.5"/>
</p:tagLst>
</file>

<file path=ppt/tags/tag84.xml><?xml version="1.0" encoding="utf-8"?>
<p:tagLst xmlns:a="http://schemas.openxmlformats.org/drawingml/2006/main" xmlns:r="http://schemas.openxmlformats.org/officeDocument/2006/relationships" xmlns:p="http://schemas.openxmlformats.org/presentationml/2006/main">
  <p:tag name="PA" val="v5.0.5"/>
</p:tagLst>
</file>

<file path=ppt/tags/tag85.xml><?xml version="1.0" encoding="utf-8"?>
<p:tagLst xmlns:a="http://schemas.openxmlformats.org/drawingml/2006/main" xmlns:r="http://schemas.openxmlformats.org/officeDocument/2006/relationships" xmlns:p="http://schemas.openxmlformats.org/presentationml/2006/main">
  <p:tag name="PA" val="v5.0.5"/>
</p:tagLst>
</file>

<file path=ppt/tags/tag86.xml><?xml version="1.0" encoding="utf-8"?>
<p:tagLst xmlns:a="http://schemas.openxmlformats.org/drawingml/2006/main" xmlns:r="http://schemas.openxmlformats.org/officeDocument/2006/relationships" xmlns:p="http://schemas.openxmlformats.org/presentationml/2006/main">
  <p:tag name="PA" val="v5.0.5"/>
</p:tagLst>
</file>

<file path=ppt/tags/tag87.xml><?xml version="1.0" encoding="utf-8"?>
<p:tagLst xmlns:a="http://schemas.openxmlformats.org/drawingml/2006/main" xmlns:r="http://schemas.openxmlformats.org/officeDocument/2006/relationships" xmlns:p="http://schemas.openxmlformats.org/presentationml/2006/main">
  <p:tag name="PA" val="v5.0.5"/>
</p:tagLst>
</file>

<file path=ppt/tags/tag88.xml><?xml version="1.0" encoding="utf-8"?>
<p:tagLst xmlns:a="http://schemas.openxmlformats.org/drawingml/2006/main" xmlns:r="http://schemas.openxmlformats.org/officeDocument/2006/relationships" xmlns:p="http://schemas.openxmlformats.org/presentationml/2006/main">
  <p:tag name="PA" val="v5.1.1"/>
</p:tagLst>
</file>

<file path=ppt/tags/tag89.xml><?xml version="1.0" encoding="utf-8"?>
<p:tagLst xmlns:a="http://schemas.openxmlformats.org/drawingml/2006/main" xmlns:r="http://schemas.openxmlformats.org/officeDocument/2006/relationships" xmlns:p="http://schemas.openxmlformats.org/presentationml/2006/main">
  <p:tag name="PA" val="v5.1.1"/>
</p:tagLst>
</file>

<file path=ppt/tags/tag9.xml><?xml version="1.0" encoding="utf-8"?>
<p:tagLst xmlns:a="http://schemas.openxmlformats.org/drawingml/2006/main" xmlns:r="http://schemas.openxmlformats.org/officeDocument/2006/relationships" xmlns:p="http://schemas.openxmlformats.org/presentationml/2006/main">
  <p:tag name="PA" val="v5.0.5"/>
</p:tagLst>
</file>

<file path=ppt/tags/tag90.xml><?xml version="1.0" encoding="utf-8"?>
<p:tagLst xmlns:a="http://schemas.openxmlformats.org/drawingml/2006/main" xmlns:r="http://schemas.openxmlformats.org/officeDocument/2006/relationships" xmlns:p="http://schemas.openxmlformats.org/presentationml/2006/main">
  <p:tag name="PA" val="v5.1.0"/>
</p:tagLst>
</file>

<file path=ppt/tags/tag91.xml><?xml version="1.0" encoding="utf-8"?>
<p:tagLst xmlns:a="http://schemas.openxmlformats.org/drawingml/2006/main" xmlns:r="http://schemas.openxmlformats.org/officeDocument/2006/relationships" xmlns:p="http://schemas.openxmlformats.org/presentationml/2006/main">
  <p:tag name="PA" val="v5.1.1"/>
</p:tagLst>
</file>

<file path=ppt/tags/tag92.xml><?xml version="1.0" encoding="utf-8"?>
<p:tagLst xmlns:a="http://schemas.openxmlformats.org/drawingml/2006/main" xmlns:r="http://schemas.openxmlformats.org/officeDocument/2006/relationships" xmlns:p="http://schemas.openxmlformats.org/presentationml/2006/main">
  <p:tag name="PA" val="v5.1.1"/>
</p:tagLst>
</file>

<file path=ppt/tags/tag93.xml><?xml version="1.0" encoding="utf-8"?>
<p:tagLst xmlns:a="http://schemas.openxmlformats.org/drawingml/2006/main" xmlns:r="http://schemas.openxmlformats.org/officeDocument/2006/relationships" xmlns:p="http://schemas.openxmlformats.org/presentationml/2006/main">
  <p:tag name="PA" val="v5.0.5"/>
</p:tagLst>
</file>

<file path=ppt/tags/tag94.xml><?xml version="1.0" encoding="utf-8"?>
<p:tagLst xmlns:a="http://schemas.openxmlformats.org/drawingml/2006/main" xmlns:r="http://schemas.openxmlformats.org/officeDocument/2006/relationships" xmlns:p="http://schemas.openxmlformats.org/presentationml/2006/main">
  <p:tag name="PA" val="v5.0.5"/>
</p:tagLst>
</file>

<file path=ppt/tags/tag95.xml><?xml version="1.0" encoding="utf-8"?>
<p:tagLst xmlns:a="http://schemas.openxmlformats.org/drawingml/2006/main" xmlns:r="http://schemas.openxmlformats.org/officeDocument/2006/relationships" xmlns:p="http://schemas.openxmlformats.org/presentationml/2006/main">
  <p:tag name="PA" val="v5.1.1"/>
</p:tagLst>
</file>

<file path=ppt/tags/tag96.xml><?xml version="1.0" encoding="utf-8"?>
<p:tagLst xmlns:a="http://schemas.openxmlformats.org/drawingml/2006/main" xmlns:r="http://schemas.openxmlformats.org/officeDocument/2006/relationships" xmlns:p="http://schemas.openxmlformats.org/presentationml/2006/main">
  <p:tag name="PA" val="v5.0.5"/>
</p:tagLst>
</file>

<file path=ppt/tags/tag97.xml><?xml version="1.0" encoding="utf-8"?>
<p:tagLst xmlns:a="http://schemas.openxmlformats.org/drawingml/2006/main" xmlns:r="http://schemas.openxmlformats.org/officeDocument/2006/relationships" xmlns:p="http://schemas.openxmlformats.org/presentationml/2006/main">
  <p:tag name="PA" val="v5.0.5"/>
</p:tagLst>
</file>

<file path=ppt/tags/tag98.xml><?xml version="1.0" encoding="utf-8"?>
<p:tagLst xmlns:a="http://schemas.openxmlformats.org/drawingml/2006/main" xmlns:r="http://schemas.openxmlformats.org/officeDocument/2006/relationships" xmlns:p="http://schemas.openxmlformats.org/presentationml/2006/main">
  <p:tag name="PA" val="v5.0.5"/>
</p:tagLst>
</file>

<file path=ppt/tags/tag99.xml><?xml version="1.0" encoding="utf-8"?>
<p:tagLst xmlns:a="http://schemas.openxmlformats.org/drawingml/2006/main" xmlns:r="http://schemas.openxmlformats.org/officeDocument/2006/relationships" xmlns:p="http://schemas.openxmlformats.org/presentationml/2006/main">
  <p:tag name="PA" val="v5.0.5"/>
</p:tagLst>
</file>

<file path=ppt/theme/theme1.xml><?xml version="1.0" encoding="utf-8"?>
<a:theme xmlns:a="http://schemas.openxmlformats.org/drawingml/2006/main" name="第一PPT，www.1ppt.com">
  <a:themeElements>
    <a:clrScheme name="自定义 63">
      <a:dk1>
        <a:srgbClr val="000000"/>
      </a:dk1>
      <a:lt1>
        <a:srgbClr val="FFFFFF"/>
      </a:lt1>
      <a:dk2>
        <a:srgbClr val="44546A"/>
      </a:dk2>
      <a:lt2>
        <a:srgbClr val="E7E6E6"/>
      </a:lt2>
      <a:accent1>
        <a:srgbClr val="2883AF"/>
      </a:accent1>
      <a:accent2>
        <a:srgbClr val="5E9BAF"/>
      </a:accent2>
      <a:accent3>
        <a:srgbClr val="A5A5A5"/>
      </a:accent3>
      <a:accent4>
        <a:srgbClr val="FFC000"/>
      </a:accent4>
      <a:accent5>
        <a:srgbClr val="5B9BD5"/>
      </a:accent5>
      <a:accent6>
        <a:srgbClr val="70AD47"/>
      </a:accent6>
      <a:hlink>
        <a:srgbClr val="0563C1"/>
      </a:hlink>
      <a:folHlink>
        <a:srgbClr val="954F72"/>
      </a:folHlink>
    </a:clrScheme>
    <a:fontScheme name="5kznawmf">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650</Words>
  <Application>Microsoft Macintosh PowerPoint</Application>
  <PresentationFormat>宽屏</PresentationFormat>
  <Paragraphs>133</Paragraphs>
  <Slides>29</Slides>
  <Notes>29</Notes>
  <HiddenSlides>8</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29</vt:i4>
      </vt:variant>
    </vt:vector>
  </HeadingPairs>
  <TitlesOfParts>
    <vt:vector size="37" baseType="lpstr">
      <vt:lpstr>等线</vt:lpstr>
      <vt:lpstr>微软雅黑</vt:lpstr>
      <vt:lpstr>微软雅黑 Light</vt:lpstr>
      <vt:lpstr>Arial</vt:lpstr>
      <vt:lpstr>Arial Black</vt:lpstr>
      <vt:lpstr>Open Sans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蓝色大气稳重合作商业计划书</dc:title>
  <dc:creator>第一PPT</dc:creator>
  <cp:keywords>www.1ppt.com</cp:keywords>
  <dc:description>www.1ppt.com</dc:description>
  <cp:lastModifiedBy>天乐 伦</cp:lastModifiedBy>
  <cp:revision>238</cp:revision>
  <dcterms:created xsi:type="dcterms:W3CDTF">2024-01-11T13:42:18Z</dcterms:created>
  <dcterms:modified xsi:type="dcterms:W3CDTF">2024-01-12T08:32:51Z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D5BAA5CE9B68C08B579096650E8D5FFC_43</vt:lpwstr>
  </property>
  <property fmtid="{D5CDD505-2E9C-101B-9397-08002B2CF9AE}" pid="3" name="KSOProductBuildVer">
    <vt:lpwstr>2052-6.4.0.8550</vt:lpwstr>
  </property>
</Properties>
</file>